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3" r:id="rId1"/>
  </p:sldMasterIdLst>
  <p:notesMasterIdLst>
    <p:notesMasterId r:id="rId10"/>
  </p:notesMasterIdLst>
  <p:sldIdLst>
    <p:sldId id="326" r:id="rId2"/>
    <p:sldId id="327" r:id="rId3"/>
    <p:sldId id="328" r:id="rId4"/>
    <p:sldId id="329" r:id="rId5"/>
    <p:sldId id="330" r:id="rId6"/>
    <p:sldId id="331" r:id="rId7"/>
    <p:sldId id="332" r:id="rId8"/>
    <p:sldId id="333" r:id="rId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3EBF5"/>
    <a:srgbClr val="C4D4E2"/>
    <a:srgbClr val="FFC88A"/>
    <a:srgbClr val="F2F2F2"/>
    <a:srgbClr val="5A5A66"/>
    <a:srgbClr val="000000"/>
    <a:srgbClr val="EFF1F8"/>
    <a:srgbClr val="373737"/>
    <a:srgbClr val="445469"/>
    <a:srgbClr val="626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 autoAdjust="0"/>
    <p:restoredTop sz="86429" autoAdjust="0"/>
  </p:normalViewPr>
  <p:slideViewPr>
    <p:cSldViewPr snapToGrid="0" snapToObjects="1">
      <p:cViewPr>
        <p:scale>
          <a:sx n="17" d="100"/>
          <a:sy n="17" d="100"/>
        </p:scale>
        <p:origin x="2280" y="1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1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48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0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44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9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827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14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19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29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0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DCA50E-B064-8949-AFAA-B7767D444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00" y="7941995"/>
            <a:ext cx="5092700" cy="5016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B963B6-2B3F-534E-908F-21F187B2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429" y="7908745"/>
            <a:ext cx="5092700" cy="5016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B7E17B-3895-8A45-A45F-18C546A9E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95" y="3585830"/>
            <a:ext cx="5092700" cy="5016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356EC3-22B5-AD40-8AE8-12CB4415E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59" y="3665342"/>
            <a:ext cx="5092700" cy="5016500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00DB531F-5AEB-094E-A6CF-D9394193BAFC}"/>
              </a:ext>
            </a:extLst>
          </p:cNvPr>
          <p:cNvGrpSpPr/>
          <p:nvPr/>
        </p:nvGrpSpPr>
        <p:grpSpPr>
          <a:xfrm>
            <a:off x="9085895" y="5556541"/>
            <a:ext cx="1787807" cy="1787807"/>
            <a:chOff x="9085895" y="5556541"/>
            <a:chExt cx="1787807" cy="1787807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CE6593-4B9B-0F45-BAF9-50D193BBCC40}"/>
                </a:ext>
              </a:extLst>
            </p:cNvPr>
            <p:cNvSpPr/>
            <p:nvPr/>
          </p:nvSpPr>
          <p:spPr>
            <a:xfrm>
              <a:off x="9085895" y="5556541"/>
              <a:ext cx="1787807" cy="1787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1C6BD507-1F23-2844-94D8-86958002ABAC}"/>
                </a:ext>
              </a:extLst>
            </p:cNvPr>
            <p:cNvGrpSpPr/>
            <p:nvPr/>
          </p:nvGrpSpPr>
          <p:grpSpPr>
            <a:xfrm>
              <a:off x="9564831" y="6070473"/>
              <a:ext cx="829934" cy="759939"/>
              <a:chOff x="15928076" y="7520255"/>
              <a:chExt cx="747850" cy="684778"/>
            </a:xfrm>
            <a:solidFill>
              <a:schemeClr val="bg2"/>
            </a:solidFill>
          </p:grpSpPr>
          <p:sp>
            <p:nvSpPr>
              <p:cNvPr id="79" name="Freeform 257">
                <a:extLst>
                  <a:ext uri="{FF2B5EF4-FFF2-40B4-BE49-F238E27FC236}">
                    <a16:creationId xmlns:a16="http://schemas.microsoft.com/office/drawing/2014/main" id="{59BD7757-76AD-7041-9F22-101054CA0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1795" y="7520255"/>
                <a:ext cx="184711" cy="193719"/>
              </a:xfrm>
              <a:custGeom>
                <a:avLst/>
                <a:gdLst>
                  <a:gd name="T0" fmla="*/ 181 w 182"/>
                  <a:gd name="T1" fmla="*/ 190 h 191"/>
                  <a:gd name="T2" fmla="*/ 181 w 182"/>
                  <a:gd name="T3" fmla="*/ 190 h 191"/>
                  <a:gd name="T4" fmla="*/ 90 w 182"/>
                  <a:gd name="T5" fmla="*/ 190 h 191"/>
                  <a:gd name="T6" fmla="*/ 0 w 182"/>
                  <a:gd name="T7" fmla="*/ 109 h 191"/>
                  <a:gd name="T8" fmla="*/ 0 w 182"/>
                  <a:gd name="T9" fmla="*/ 91 h 191"/>
                  <a:gd name="T10" fmla="*/ 90 w 182"/>
                  <a:gd name="T11" fmla="*/ 0 h 191"/>
                  <a:gd name="T12" fmla="*/ 181 w 182"/>
                  <a:gd name="T13" fmla="*/ 91 h 191"/>
                  <a:gd name="T14" fmla="*/ 181 w 182"/>
                  <a:gd name="T15" fmla="*/ 190 h 191"/>
                  <a:gd name="T16" fmla="*/ 90 w 182"/>
                  <a:gd name="T17" fmla="*/ 55 h 191"/>
                  <a:gd name="T18" fmla="*/ 90 w 182"/>
                  <a:gd name="T19" fmla="*/ 55 h 191"/>
                  <a:gd name="T20" fmla="*/ 54 w 182"/>
                  <a:gd name="T21" fmla="*/ 91 h 191"/>
                  <a:gd name="T22" fmla="*/ 54 w 182"/>
                  <a:gd name="T23" fmla="*/ 109 h 191"/>
                  <a:gd name="T24" fmla="*/ 90 w 182"/>
                  <a:gd name="T25" fmla="*/ 136 h 191"/>
                  <a:gd name="T26" fmla="*/ 118 w 182"/>
                  <a:gd name="T27" fmla="*/ 136 h 191"/>
                  <a:gd name="T28" fmla="*/ 118 w 182"/>
                  <a:gd name="T29" fmla="*/ 91 h 191"/>
                  <a:gd name="T30" fmla="*/ 90 w 182"/>
                  <a:gd name="T31" fmla="*/ 5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91">
                    <a:moveTo>
                      <a:pt x="181" y="190"/>
                    </a:moveTo>
                    <a:lnTo>
                      <a:pt x="181" y="190"/>
                    </a:lnTo>
                    <a:cubicBezTo>
                      <a:pt x="90" y="190"/>
                      <a:pt x="90" y="190"/>
                      <a:pt x="90" y="190"/>
                    </a:cubicBezTo>
                    <a:cubicBezTo>
                      <a:pt x="36" y="190"/>
                      <a:pt x="0" y="154"/>
                      <a:pt x="0" y="109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46"/>
                      <a:pt x="36" y="0"/>
                      <a:pt x="90" y="0"/>
                    </a:cubicBezTo>
                    <a:cubicBezTo>
                      <a:pt x="136" y="0"/>
                      <a:pt x="181" y="37"/>
                      <a:pt x="181" y="91"/>
                    </a:cubicBezTo>
                    <a:lnTo>
                      <a:pt x="181" y="190"/>
                    </a:lnTo>
                    <a:close/>
                    <a:moveTo>
                      <a:pt x="90" y="55"/>
                    </a:moveTo>
                    <a:lnTo>
                      <a:pt x="90" y="55"/>
                    </a:lnTo>
                    <a:cubicBezTo>
                      <a:pt x="73" y="55"/>
                      <a:pt x="54" y="73"/>
                      <a:pt x="54" y="91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27"/>
                      <a:pt x="73" y="136"/>
                      <a:pt x="90" y="136"/>
                    </a:cubicBezTo>
                    <a:cubicBezTo>
                      <a:pt x="118" y="136"/>
                      <a:pt x="118" y="136"/>
                      <a:pt x="118" y="136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18" y="73"/>
                      <a:pt x="109" y="55"/>
                      <a:pt x="9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0" name="Freeform 258">
                <a:extLst>
                  <a:ext uri="{FF2B5EF4-FFF2-40B4-BE49-F238E27FC236}">
                    <a16:creationId xmlns:a16="http://schemas.microsoft.com/office/drawing/2014/main" id="{4285A057-1F31-1C40-B497-A1F11DABF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7496" y="7520255"/>
                <a:ext cx="184709" cy="193719"/>
              </a:xfrm>
              <a:custGeom>
                <a:avLst/>
                <a:gdLst>
                  <a:gd name="T0" fmla="*/ 90 w 182"/>
                  <a:gd name="T1" fmla="*/ 190 h 191"/>
                  <a:gd name="T2" fmla="*/ 90 w 182"/>
                  <a:gd name="T3" fmla="*/ 190 h 191"/>
                  <a:gd name="T4" fmla="*/ 0 w 182"/>
                  <a:gd name="T5" fmla="*/ 190 h 191"/>
                  <a:gd name="T6" fmla="*/ 0 w 182"/>
                  <a:gd name="T7" fmla="*/ 91 h 191"/>
                  <a:gd name="T8" fmla="*/ 90 w 182"/>
                  <a:gd name="T9" fmla="*/ 0 h 191"/>
                  <a:gd name="T10" fmla="*/ 181 w 182"/>
                  <a:gd name="T11" fmla="*/ 91 h 191"/>
                  <a:gd name="T12" fmla="*/ 181 w 182"/>
                  <a:gd name="T13" fmla="*/ 109 h 191"/>
                  <a:gd name="T14" fmla="*/ 90 w 182"/>
                  <a:gd name="T15" fmla="*/ 190 h 191"/>
                  <a:gd name="T16" fmla="*/ 54 w 182"/>
                  <a:gd name="T17" fmla="*/ 136 h 191"/>
                  <a:gd name="T18" fmla="*/ 54 w 182"/>
                  <a:gd name="T19" fmla="*/ 136 h 191"/>
                  <a:gd name="T20" fmla="*/ 90 w 182"/>
                  <a:gd name="T21" fmla="*/ 136 h 191"/>
                  <a:gd name="T22" fmla="*/ 126 w 182"/>
                  <a:gd name="T23" fmla="*/ 109 h 191"/>
                  <a:gd name="T24" fmla="*/ 126 w 182"/>
                  <a:gd name="T25" fmla="*/ 91 h 191"/>
                  <a:gd name="T26" fmla="*/ 90 w 182"/>
                  <a:gd name="T27" fmla="*/ 55 h 191"/>
                  <a:gd name="T28" fmla="*/ 54 w 182"/>
                  <a:gd name="T29" fmla="*/ 91 h 191"/>
                  <a:gd name="T30" fmla="*/ 54 w 182"/>
                  <a:gd name="T31" fmla="*/ 13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91">
                    <a:moveTo>
                      <a:pt x="90" y="190"/>
                    </a:moveTo>
                    <a:lnTo>
                      <a:pt x="90" y="190"/>
                    </a:lnTo>
                    <a:cubicBezTo>
                      <a:pt x="0" y="190"/>
                      <a:pt x="0" y="190"/>
                      <a:pt x="0" y="1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7"/>
                      <a:pt x="36" y="0"/>
                      <a:pt x="90" y="0"/>
                    </a:cubicBezTo>
                    <a:cubicBezTo>
                      <a:pt x="135" y="0"/>
                      <a:pt x="181" y="46"/>
                      <a:pt x="181" y="91"/>
                    </a:cubicBezTo>
                    <a:cubicBezTo>
                      <a:pt x="181" y="109"/>
                      <a:pt x="181" y="109"/>
                      <a:pt x="181" y="109"/>
                    </a:cubicBezTo>
                    <a:cubicBezTo>
                      <a:pt x="181" y="154"/>
                      <a:pt x="135" y="190"/>
                      <a:pt x="90" y="190"/>
                    </a:cubicBezTo>
                    <a:close/>
                    <a:moveTo>
                      <a:pt x="54" y="136"/>
                    </a:moveTo>
                    <a:lnTo>
                      <a:pt x="54" y="136"/>
                    </a:lnTo>
                    <a:cubicBezTo>
                      <a:pt x="90" y="136"/>
                      <a:pt x="90" y="136"/>
                      <a:pt x="90" y="136"/>
                    </a:cubicBezTo>
                    <a:cubicBezTo>
                      <a:pt x="108" y="136"/>
                      <a:pt x="126" y="127"/>
                      <a:pt x="126" y="109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6" y="73"/>
                      <a:pt x="108" y="55"/>
                      <a:pt x="90" y="55"/>
                    </a:cubicBezTo>
                    <a:cubicBezTo>
                      <a:pt x="72" y="55"/>
                      <a:pt x="54" y="73"/>
                      <a:pt x="54" y="91"/>
                    </a:cubicBezTo>
                    <a:lnTo>
                      <a:pt x="54" y="1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1" name="Freeform 259">
                <a:extLst>
                  <a:ext uri="{FF2B5EF4-FFF2-40B4-BE49-F238E27FC236}">
                    <a16:creationId xmlns:a16="http://schemas.microsoft.com/office/drawing/2014/main" id="{015CF9D4-A946-7340-8B68-A63D28A7E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61455" y="7898685"/>
                <a:ext cx="54061" cy="270307"/>
              </a:xfrm>
              <a:custGeom>
                <a:avLst/>
                <a:gdLst>
                  <a:gd name="T0" fmla="*/ 54 w 55"/>
                  <a:gd name="T1" fmla="*/ 262 h 263"/>
                  <a:gd name="T2" fmla="*/ 54 w 55"/>
                  <a:gd name="T3" fmla="*/ 262 h 263"/>
                  <a:gd name="T4" fmla="*/ 0 w 55"/>
                  <a:gd name="T5" fmla="*/ 262 h 263"/>
                  <a:gd name="T6" fmla="*/ 0 w 55"/>
                  <a:gd name="T7" fmla="*/ 27 h 263"/>
                  <a:gd name="T8" fmla="*/ 27 w 55"/>
                  <a:gd name="T9" fmla="*/ 0 h 263"/>
                  <a:gd name="T10" fmla="*/ 54 w 55"/>
                  <a:gd name="T11" fmla="*/ 27 h 263"/>
                  <a:gd name="T12" fmla="*/ 54 w 55"/>
                  <a:gd name="T13" fmla="*/ 26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263">
                    <a:moveTo>
                      <a:pt x="54" y="262"/>
                    </a:moveTo>
                    <a:lnTo>
                      <a:pt x="54" y="262"/>
                    </a:ln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8"/>
                      <a:pt x="18" y="0"/>
                      <a:pt x="27" y="0"/>
                    </a:cubicBezTo>
                    <a:cubicBezTo>
                      <a:pt x="45" y="0"/>
                      <a:pt x="54" y="18"/>
                      <a:pt x="54" y="27"/>
                    </a:cubicBezTo>
                    <a:lnTo>
                      <a:pt x="54" y="26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" name="Freeform 260">
                <a:extLst>
                  <a:ext uri="{FF2B5EF4-FFF2-40B4-BE49-F238E27FC236}">
                    <a16:creationId xmlns:a16="http://schemas.microsoft.com/office/drawing/2014/main" id="{F12FEC58-0C5B-D048-B308-102E82002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0465" y="7686943"/>
                <a:ext cx="54061" cy="157681"/>
              </a:xfrm>
              <a:custGeom>
                <a:avLst/>
                <a:gdLst>
                  <a:gd name="T0" fmla="*/ 54 w 55"/>
                  <a:gd name="T1" fmla="*/ 154 h 155"/>
                  <a:gd name="T2" fmla="*/ 0 w 55"/>
                  <a:gd name="T3" fmla="*/ 154 h 155"/>
                  <a:gd name="T4" fmla="*/ 0 w 55"/>
                  <a:gd name="T5" fmla="*/ 0 h 155"/>
                  <a:gd name="T6" fmla="*/ 54 w 55"/>
                  <a:gd name="T7" fmla="*/ 0 h 155"/>
                  <a:gd name="T8" fmla="*/ 54 w 55"/>
                  <a:gd name="T9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55">
                    <a:moveTo>
                      <a:pt x="54" y="154"/>
                    </a:moveTo>
                    <a:lnTo>
                      <a:pt x="0" y="154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54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3" name="Freeform 261">
                <a:extLst>
                  <a:ext uri="{FF2B5EF4-FFF2-40B4-BE49-F238E27FC236}">
                    <a16:creationId xmlns:a16="http://schemas.microsoft.com/office/drawing/2014/main" id="{8FE48903-A79E-8F4B-906A-64EE30D5D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95651" y="7817593"/>
                <a:ext cx="608193" cy="387440"/>
              </a:xfrm>
              <a:custGeom>
                <a:avLst/>
                <a:gdLst>
                  <a:gd name="T0" fmla="*/ 63 w 597"/>
                  <a:gd name="T1" fmla="*/ 0 h 380"/>
                  <a:gd name="T2" fmla="*/ 63 w 597"/>
                  <a:gd name="T3" fmla="*/ 0 h 380"/>
                  <a:gd name="T4" fmla="*/ 63 w 597"/>
                  <a:gd name="T5" fmla="*/ 54 h 380"/>
                  <a:gd name="T6" fmla="*/ 542 w 597"/>
                  <a:gd name="T7" fmla="*/ 54 h 380"/>
                  <a:gd name="T8" fmla="*/ 542 w 597"/>
                  <a:gd name="T9" fmla="*/ 325 h 380"/>
                  <a:gd name="T10" fmla="*/ 542 w 597"/>
                  <a:gd name="T11" fmla="*/ 325 h 380"/>
                  <a:gd name="T12" fmla="*/ 63 w 597"/>
                  <a:gd name="T13" fmla="*/ 325 h 380"/>
                  <a:gd name="T14" fmla="*/ 63 w 597"/>
                  <a:gd name="T15" fmla="*/ 99 h 380"/>
                  <a:gd name="T16" fmla="*/ 27 w 597"/>
                  <a:gd name="T17" fmla="*/ 72 h 380"/>
                  <a:gd name="T18" fmla="*/ 0 w 597"/>
                  <a:gd name="T19" fmla="*/ 99 h 380"/>
                  <a:gd name="T20" fmla="*/ 0 w 597"/>
                  <a:gd name="T21" fmla="*/ 325 h 380"/>
                  <a:gd name="T22" fmla="*/ 63 w 597"/>
                  <a:gd name="T23" fmla="*/ 379 h 380"/>
                  <a:gd name="T24" fmla="*/ 542 w 597"/>
                  <a:gd name="T25" fmla="*/ 379 h 380"/>
                  <a:gd name="T26" fmla="*/ 596 w 597"/>
                  <a:gd name="T27" fmla="*/ 325 h 380"/>
                  <a:gd name="T28" fmla="*/ 596 w 597"/>
                  <a:gd name="T29" fmla="*/ 0 h 380"/>
                  <a:gd name="T30" fmla="*/ 63 w 597"/>
                  <a:gd name="T31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7" h="38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54"/>
                      <a:pt x="63" y="54"/>
                      <a:pt x="63" y="54"/>
                    </a:cubicBezTo>
                    <a:cubicBezTo>
                      <a:pt x="542" y="54"/>
                      <a:pt x="542" y="54"/>
                      <a:pt x="542" y="54"/>
                    </a:cubicBezTo>
                    <a:cubicBezTo>
                      <a:pt x="542" y="325"/>
                      <a:pt x="542" y="325"/>
                      <a:pt x="542" y="325"/>
                    </a:cubicBezTo>
                    <a:lnTo>
                      <a:pt x="542" y="325"/>
                    </a:lnTo>
                    <a:cubicBezTo>
                      <a:pt x="63" y="325"/>
                      <a:pt x="63" y="325"/>
                      <a:pt x="63" y="32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0"/>
                      <a:pt x="45" y="72"/>
                      <a:pt x="27" y="72"/>
                    </a:cubicBezTo>
                    <a:cubicBezTo>
                      <a:pt x="18" y="72"/>
                      <a:pt x="0" y="90"/>
                      <a:pt x="0" y="9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0" y="352"/>
                      <a:pt x="27" y="379"/>
                      <a:pt x="63" y="379"/>
                    </a:cubicBezTo>
                    <a:cubicBezTo>
                      <a:pt x="542" y="379"/>
                      <a:pt x="542" y="379"/>
                      <a:pt x="542" y="379"/>
                    </a:cubicBezTo>
                    <a:cubicBezTo>
                      <a:pt x="578" y="379"/>
                      <a:pt x="596" y="352"/>
                      <a:pt x="596" y="325"/>
                    </a:cubicBezTo>
                    <a:cubicBezTo>
                      <a:pt x="596" y="0"/>
                      <a:pt x="596" y="0"/>
                      <a:pt x="596" y="0"/>
                    </a:cubicBezTo>
                    <a:lnTo>
                      <a:pt x="63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4" name="Freeform 262">
                <a:extLst>
                  <a:ext uri="{FF2B5EF4-FFF2-40B4-BE49-F238E27FC236}">
                    <a16:creationId xmlns:a16="http://schemas.microsoft.com/office/drawing/2014/main" id="{EB8C2E80-72AB-2D4B-937B-38DE5706F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8076" y="7659912"/>
                <a:ext cx="747850" cy="211742"/>
              </a:xfrm>
              <a:custGeom>
                <a:avLst/>
                <a:gdLst>
                  <a:gd name="T0" fmla="*/ 650 w 732"/>
                  <a:gd name="T1" fmla="*/ 208 h 209"/>
                  <a:gd name="T2" fmla="*/ 650 w 732"/>
                  <a:gd name="T3" fmla="*/ 208 h 209"/>
                  <a:gd name="T4" fmla="*/ 81 w 732"/>
                  <a:gd name="T5" fmla="*/ 208 h 209"/>
                  <a:gd name="T6" fmla="*/ 0 w 732"/>
                  <a:gd name="T7" fmla="*/ 126 h 209"/>
                  <a:gd name="T8" fmla="*/ 0 w 732"/>
                  <a:gd name="T9" fmla="*/ 81 h 209"/>
                  <a:gd name="T10" fmla="*/ 81 w 732"/>
                  <a:gd name="T11" fmla="*/ 0 h 209"/>
                  <a:gd name="T12" fmla="*/ 650 w 732"/>
                  <a:gd name="T13" fmla="*/ 0 h 209"/>
                  <a:gd name="T14" fmla="*/ 731 w 732"/>
                  <a:gd name="T15" fmla="*/ 81 h 209"/>
                  <a:gd name="T16" fmla="*/ 731 w 732"/>
                  <a:gd name="T17" fmla="*/ 126 h 209"/>
                  <a:gd name="T18" fmla="*/ 650 w 732"/>
                  <a:gd name="T19" fmla="*/ 208 h 209"/>
                  <a:gd name="T20" fmla="*/ 81 w 732"/>
                  <a:gd name="T21" fmla="*/ 54 h 209"/>
                  <a:gd name="T22" fmla="*/ 81 w 732"/>
                  <a:gd name="T23" fmla="*/ 54 h 209"/>
                  <a:gd name="T24" fmla="*/ 54 w 732"/>
                  <a:gd name="T25" fmla="*/ 81 h 209"/>
                  <a:gd name="T26" fmla="*/ 54 w 732"/>
                  <a:gd name="T27" fmla="*/ 126 h 209"/>
                  <a:gd name="T28" fmla="*/ 81 w 732"/>
                  <a:gd name="T29" fmla="*/ 154 h 209"/>
                  <a:gd name="T30" fmla="*/ 650 w 732"/>
                  <a:gd name="T31" fmla="*/ 154 h 209"/>
                  <a:gd name="T32" fmla="*/ 668 w 732"/>
                  <a:gd name="T33" fmla="*/ 126 h 209"/>
                  <a:gd name="T34" fmla="*/ 668 w 732"/>
                  <a:gd name="T35" fmla="*/ 81 h 209"/>
                  <a:gd name="T36" fmla="*/ 650 w 732"/>
                  <a:gd name="T37" fmla="*/ 54 h 209"/>
                  <a:gd name="T38" fmla="*/ 81 w 732"/>
                  <a:gd name="T39" fmla="*/ 5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32" h="209">
                    <a:moveTo>
                      <a:pt x="650" y="208"/>
                    </a:moveTo>
                    <a:lnTo>
                      <a:pt x="650" y="208"/>
                    </a:lnTo>
                    <a:cubicBezTo>
                      <a:pt x="81" y="208"/>
                      <a:pt x="81" y="208"/>
                      <a:pt x="81" y="208"/>
                    </a:cubicBezTo>
                    <a:cubicBezTo>
                      <a:pt x="36" y="208"/>
                      <a:pt x="0" y="172"/>
                      <a:pt x="0" y="12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ubicBezTo>
                      <a:pt x="650" y="0"/>
                      <a:pt x="650" y="0"/>
                      <a:pt x="650" y="0"/>
                    </a:cubicBezTo>
                    <a:cubicBezTo>
                      <a:pt x="695" y="0"/>
                      <a:pt x="731" y="36"/>
                      <a:pt x="731" y="81"/>
                    </a:cubicBezTo>
                    <a:cubicBezTo>
                      <a:pt x="731" y="126"/>
                      <a:pt x="731" y="126"/>
                      <a:pt x="731" y="126"/>
                    </a:cubicBezTo>
                    <a:cubicBezTo>
                      <a:pt x="731" y="172"/>
                      <a:pt x="695" y="208"/>
                      <a:pt x="650" y="208"/>
                    </a:cubicBezTo>
                    <a:close/>
                    <a:moveTo>
                      <a:pt x="81" y="54"/>
                    </a:moveTo>
                    <a:lnTo>
                      <a:pt x="81" y="54"/>
                    </a:lnTo>
                    <a:cubicBezTo>
                      <a:pt x="63" y="54"/>
                      <a:pt x="54" y="72"/>
                      <a:pt x="54" y="81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54" y="136"/>
                      <a:pt x="63" y="154"/>
                      <a:pt x="81" y="154"/>
                    </a:cubicBezTo>
                    <a:cubicBezTo>
                      <a:pt x="650" y="154"/>
                      <a:pt x="650" y="154"/>
                      <a:pt x="650" y="154"/>
                    </a:cubicBezTo>
                    <a:cubicBezTo>
                      <a:pt x="659" y="154"/>
                      <a:pt x="668" y="136"/>
                      <a:pt x="668" y="126"/>
                    </a:cubicBezTo>
                    <a:cubicBezTo>
                      <a:pt x="668" y="81"/>
                      <a:pt x="668" y="81"/>
                      <a:pt x="668" y="81"/>
                    </a:cubicBezTo>
                    <a:cubicBezTo>
                      <a:pt x="668" y="72"/>
                      <a:pt x="659" y="54"/>
                      <a:pt x="650" y="54"/>
                    </a:cubicBezTo>
                    <a:lnTo>
                      <a:pt x="81" y="5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</p:grp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358243-BE87-1844-9075-8D9B3CE43ED2}"/>
              </a:ext>
            </a:extLst>
          </p:cNvPr>
          <p:cNvGrpSpPr/>
          <p:nvPr/>
        </p:nvGrpSpPr>
        <p:grpSpPr>
          <a:xfrm>
            <a:off x="12813638" y="5556540"/>
            <a:ext cx="1787807" cy="1787807"/>
            <a:chOff x="12813638" y="5556540"/>
            <a:chExt cx="1787807" cy="1787807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02222215-259D-3C41-B4F6-93367C9BCC69}"/>
                </a:ext>
              </a:extLst>
            </p:cNvPr>
            <p:cNvSpPr/>
            <p:nvPr/>
          </p:nvSpPr>
          <p:spPr>
            <a:xfrm>
              <a:off x="12813638" y="5556540"/>
              <a:ext cx="1787807" cy="17878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7ECA2669-67DC-7544-9737-6ED7D8870952}"/>
                </a:ext>
              </a:extLst>
            </p:cNvPr>
            <p:cNvGrpSpPr/>
            <p:nvPr/>
          </p:nvGrpSpPr>
          <p:grpSpPr>
            <a:xfrm>
              <a:off x="13297574" y="6144255"/>
              <a:ext cx="819934" cy="604953"/>
              <a:chOff x="11995104" y="7596840"/>
              <a:chExt cx="738840" cy="545121"/>
            </a:xfrm>
            <a:solidFill>
              <a:schemeClr val="bg2"/>
            </a:solidFill>
          </p:grpSpPr>
          <p:sp>
            <p:nvSpPr>
              <p:cNvPr id="86" name="Freeform 249">
                <a:extLst>
                  <a:ext uri="{FF2B5EF4-FFF2-40B4-BE49-F238E27FC236}">
                    <a16:creationId xmlns:a16="http://schemas.microsoft.com/office/drawing/2014/main" id="{73E7DD19-7DBD-3745-8611-63BA68BB8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46503" y="7731994"/>
                <a:ext cx="238773" cy="270307"/>
              </a:xfrm>
              <a:custGeom>
                <a:avLst/>
                <a:gdLst>
                  <a:gd name="T0" fmla="*/ 9 w 235"/>
                  <a:gd name="T1" fmla="*/ 253 h 263"/>
                  <a:gd name="T2" fmla="*/ 9 w 235"/>
                  <a:gd name="T3" fmla="*/ 253 h 263"/>
                  <a:gd name="T4" fmla="*/ 9 w 235"/>
                  <a:gd name="T5" fmla="*/ 253 h 263"/>
                  <a:gd name="T6" fmla="*/ 9 w 235"/>
                  <a:gd name="T7" fmla="*/ 226 h 263"/>
                  <a:gd name="T8" fmla="*/ 198 w 235"/>
                  <a:gd name="T9" fmla="*/ 9 h 263"/>
                  <a:gd name="T10" fmla="*/ 225 w 235"/>
                  <a:gd name="T11" fmla="*/ 9 h 263"/>
                  <a:gd name="T12" fmla="*/ 225 w 235"/>
                  <a:gd name="T13" fmla="*/ 36 h 263"/>
                  <a:gd name="T14" fmla="*/ 45 w 235"/>
                  <a:gd name="T15" fmla="*/ 253 h 263"/>
                  <a:gd name="T16" fmla="*/ 9 w 235"/>
                  <a:gd name="T17" fmla="*/ 25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" h="263">
                    <a:moveTo>
                      <a:pt x="9" y="253"/>
                    </a:moveTo>
                    <a:lnTo>
                      <a:pt x="9" y="253"/>
                    </a:lnTo>
                    <a:lnTo>
                      <a:pt x="9" y="253"/>
                    </a:lnTo>
                    <a:cubicBezTo>
                      <a:pt x="0" y="244"/>
                      <a:pt x="0" y="235"/>
                      <a:pt x="9" y="226"/>
                    </a:cubicBezTo>
                    <a:cubicBezTo>
                      <a:pt x="198" y="9"/>
                      <a:pt x="198" y="9"/>
                      <a:pt x="198" y="9"/>
                    </a:cubicBezTo>
                    <a:cubicBezTo>
                      <a:pt x="207" y="0"/>
                      <a:pt x="217" y="0"/>
                      <a:pt x="225" y="9"/>
                    </a:cubicBezTo>
                    <a:cubicBezTo>
                      <a:pt x="234" y="18"/>
                      <a:pt x="234" y="27"/>
                      <a:pt x="225" y="36"/>
                    </a:cubicBezTo>
                    <a:cubicBezTo>
                      <a:pt x="45" y="253"/>
                      <a:pt x="45" y="253"/>
                      <a:pt x="45" y="253"/>
                    </a:cubicBezTo>
                    <a:cubicBezTo>
                      <a:pt x="36" y="262"/>
                      <a:pt x="18" y="262"/>
                      <a:pt x="9" y="25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7" name="Freeform 250">
                <a:extLst>
                  <a:ext uri="{FF2B5EF4-FFF2-40B4-BE49-F238E27FC236}">
                    <a16:creationId xmlns:a16="http://schemas.microsoft.com/office/drawing/2014/main" id="{FDABA298-C3AF-D54A-8CEF-0B379538F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7153" y="7880664"/>
                <a:ext cx="148668" cy="148668"/>
              </a:xfrm>
              <a:custGeom>
                <a:avLst/>
                <a:gdLst>
                  <a:gd name="T0" fmla="*/ 72 w 146"/>
                  <a:gd name="T1" fmla="*/ 144 h 145"/>
                  <a:gd name="T2" fmla="*/ 72 w 146"/>
                  <a:gd name="T3" fmla="*/ 144 h 145"/>
                  <a:gd name="T4" fmla="*/ 0 w 146"/>
                  <a:gd name="T5" fmla="*/ 72 h 145"/>
                  <a:gd name="T6" fmla="*/ 72 w 146"/>
                  <a:gd name="T7" fmla="*/ 0 h 145"/>
                  <a:gd name="T8" fmla="*/ 145 w 146"/>
                  <a:gd name="T9" fmla="*/ 72 h 145"/>
                  <a:gd name="T10" fmla="*/ 72 w 146"/>
                  <a:gd name="T11" fmla="*/ 144 h 145"/>
                  <a:gd name="T12" fmla="*/ 72 w 146"/>
                  <a:gd name="T13" fmla="*/ 45 h 145"/>
                  <a:gd name="T14" fmla="*/ 72 w 146"/>
                  <a:gd name="T15" fmla="*/ 45 h 145"/>
                  <a:gd name="T16" fmla="*/ 45 w 146"/>
                  <a:gd name="T17" fmla="*/ 72 h 145"/>
                  <a:gd name="T18" fmla="*/ 72 w 146"/>
                  <a:gd name="T19" fmla="*/ 99 h 145"/>
                  <a:gd name="T20" fmla="*/ 99 w 146"/>
                  <a:gd name="T21" fmla="*/ 72 h 145"/>
                  <a:gd name="T22" fmla="*/ 72 w 146"/>
                  <a:gd name="T23" fmla="*/ 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45">
                    <a:moveTo>
                      <a:pt x="72" y="144"/>
                    </a:moveTo>
                    <a:lnTo>
                      <a:pt x="72" y="144"/>
                    </a:lnTo>
                    <a:cubicBezTo>
                      <a:pt x="36" y="144"/>
                      <a:pt x="0" y="108"/>
                      <a:pt x="0" y="72"/>
                    </a:cubicBezTo>
                    <a:cubicBezTo>
                      <a:pt x="0" y="27"/>
                      <a:pt x="36" y="0"/>
                      <a:pt x="72" y="0"/>
                    </a:cubicBezTo>
                    <a:cubicBezTo>
                      <a:pt x="108" y="0"/>
                      <a:pt x="145" y="27"/>
                      <a:pt x="145" y="72"/>
                    </a:cubicBezTo>
                    <a:cubicBezTo>
                      <a:pt x="145" y="108"/>
                      <a:pt x="108" y="144"/>
                      <a:pt x="72" y="144"/>
                    </a:cubicBezTo>
                    <a:close/>
                    <a:moveTo>
                      <a:pt x="72" y="45"/>
                    </a:moveTo>
                    <a:lnTo>
                      <a:pt x="72" y="45"/>
                    </a:lnTo>
                    <a:cubicBezTo>
                      <a:pt x="54" y="45"/>
                      <a:pt x="45" y="54"/>
                      <a:pt x="45" y="72"/>
                    </a:cubicBezTo>
                    <a:cubicBezTo>
                      <a:pt x="45" y="81"/>
                      <a:pt x="54" y="99"/>
                      <a:pt x="72" y="99"/>
                    </a:cubicBezTo>
                    <a:cubicBezTo>
                      <a:pt x="91" y="99"/>
                      <a:pt x="99" y="81"/>
                      <a:pt x="99" y="72"/>
                    </a:cubicBezTo>
                    <a:cubicBezTo>
                      <a:pt x="99" y="54"/>
                      <a:pt x="91" y="45"/>
                      <a:pt x="7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8" name="Freeform 251">
                <a:extLst>
                  <a:ext uri="{FF2B5EF4-FFF2-40B4-BE49-F238E27FC236}">
                    <a16:creationId xmlns:a16="http://schemas.microsoft.com/office/drawing/2014/main" id="{F778E450-6350-7641-BCD4-E809F7C7A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0462" y="7704963"/>
                <a:ext cx="139660" cy="148670"/>
              </a:xfrm>
              <a:custGeom>
                <a:avLst/>
                <a:gdLst>
                  <a:gd name="T0" fmla="*/ 63 w 136"/>
                  <a:gd name="T1" fmla="*/ 145 h 146"/>
                  <a:gd name="T2" fmla="*/ 63 w 136"/>
                  <a:gd name="T3" fmla="*/ 145 h 146"/>
                  <a:gd name="T4" fmla="*/ 0 w 136"/>
                  <a:gd name="T5" fmla="*/ 72 h 146"/>
                  <a:gd name="T6" fmla="*/ 63 w 136"/>
                  <a:gd name="T7" fmla="*/ 0 h 146"/>
                  <a:gd name="T8" fmla="*/ 135 w 136"/>
                  <a:gd name="T9" fmla="*/ 72 h 146"/>
                  <a:gd name="T10" fmla="*/ 63 w 136"/>
                  <a:gd name="T11" fmla="*/ 145 h 146"/>
                  <a:gd name="T12" fmla="*/ 63 w 136"/>
                  <a:gd name="T13" fmla="*/ 45 h 146"/>
                  <a:gd name="T14" fmla="*/ 63 w 136"/>
                  <a:gd name="T15" fmla="*/ 45 h 146"/>
                  <a:gd name="T16" fmla="*/ 36 w 136"/>
                  <a:gd name="T17" fmla="*/ 72 h 146"/>
                  <a:gd name="T18" fmla="*/ 63 w 136"/>
                  <a:gd name="T19" fmla="*/ 100 h 146"/>
                  <a:gd name="T20" fmla="*/ 99 w 136"/>
                  <a:gd name="T21" fmla="*/ 72 h 146"/>
                  <a:gd name="T22" fmla="*/ 63 w 136"/>
                  <a:gd name="T23" fmla="*/ 4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6" h="146">
                    <a:moveTo>
                      <a:pt x="63" y="145"/>
                    </a:moveTo>
                    <a:lnTo>
                      <a:pt x="63" y="145"/>
                    </a:lnTo>
                    <a:cubicBezTo>
                      <a:pt x="26" y="145"/>
                      <a:pt x="0" y="109"/>
                      <a:pt x="0" y="72"/>
                    </a:cubicBezTo>
                    <a:cubicBezTo>
                      <a:pt x="0" y="36"/>
                      <a:pt x="26" y="0"/>
                      <a:pt x="63" y="0"/>
                    </a:cubicBezTo>
                    <a:cubicBezTo>
                      <a:pt x="108" y="0"/>
                      <a:pt x="135" y="36"/>
                      <a:pt x="135" y="72"/>
                    </a:cubicBezTo>
                    <a:cubicBezTo>
                      <a:pt x="135" y="109"/>
                      <a:pt x="108" y="145"/>
                      <a:pt x="63" y="145"/>
                    </a:cubicBezTo>
                    <a:close/>
                    <a:moveTo>
                      <a:pt x="63" y="45"/>
                    </a:moveTo>
                    <a:lnTo>
                      <a:pt x="63" y="45"/>
                    </a:lnTo>
                    <a:cubicBezTo>
                      <a:pt x="54" y="45"/>
                      <a:pt x="36" y="54"/>
                      <a:pt x="36" y="72"/>
                    </a:cubicBezTo>
                    <a:cubicBezTo>
                      <a:pt x="36" y="91"/>
                      <a:pt x="54" y="100"/>
                      <a:pt x="63" y="100"/>
                    </a:cubicBezTo>
                    <a:cubicBezTo>
                      <a:pt x="81" y="100"/>
                      <a:pt x="99" y="91"/>
                      <a:pt x="99" y="72"/>
                    </a:cubicBezTo>
                    <a:cubicBezTo>
                      <a:pt x="99" y="54"/>
                      <a:pt x="81" y="45"/>
                      <a:pt x="6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9" name="Freeform 252">
                <a:extLst>
                  <a:ext uri="{FF2B5EF4-FFF2-40B4-BE49-F238E27FC236}">
                    <a16:creationId xmlns:a16="http://schemas.microsoft.com/office/drawing/2014/main" id="{AF13DF10-AC31-1146-8890-CC5A3D844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6846" y="7668922"/>
                <a:ext cx="27031" cy="36041"/>
              </a:xfrm>
              <a:custGeom>
                <a:avLst/>
                <a:gdLst>
                  <a:gd name="T0" fmla="*/ 27 w 28"/>
                  <a:gd name="T1" fmla="*/ 36 h 37"/>
                  <a:gd name="T2" fmla="*/ 0 w 28"/>
                  <a:gd name="T3" fmla="*/ 36 h 37"/>
                  <a:gd name="T4" fmla="*/ 0 w 28"/>
                  <a:gd name="T5" fmla="*/ 0 h 37"/>
                  <a:gd name="T6" fmla="*/ 27 w 28"/>
                  <a:gd name="T7" fmla="*/ 0 h 37"/>
                  <a:gd name="T8" fmla="*/ 27 w 2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7">
                    <a:moveTo>
                      <a:pt x="27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3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0" name="Freeform 253">
                <a:extLst>
                  <a:ext uri="{FF2B5EF4-FFF2-40B4-BE49-F238E27FC236}">
                    <a16:creationId xmlns:a16="http://schemas.microsoft.com/office/drawing/2014/main" id="{1CCB2863-4F5F-EE41-8F94-05C687DE7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6846" y="7754521"/>
                <a:ext cx="27031" cy="94606"/>
              </a:xfrm>
              <a:custGeom>
                <a:avLst/>
                <a:gdLst>
                  <a:gd name="T0" fmla="*/ 27 w 28"/>
                  <a:gd name="T1" fmla="*/ 91 h 92"/>
                  <a:gd name="T2" fmla="*/ 0 w 28"/>
                  <a:gd name="T3" fmla="*/ 91 h 92"/>
                  <a:gd name="T4" fmla="*/ 0 w 28"/>
                  <a:gd name="T5" fmla="*/ 0 h 92"/>
                  <a:gd name="T6" fmla="*/ 27 w 28"/>
                  <a:gd name="T7" fmla="*/ 0 h 92"/>
                  <a:gd name="T8" fmla="*/ 27 w 2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92">
                    <a:moveTo>
                      <a:pt x="27" y="91"/>
                    </a:moveTo>
                    <a:lnTo>
                      <a:pt x="0" y="91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9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1" name="Freeform 254">
                <a:extLst>
                  <a:ext uri="{FF2B5EF4-FFF2-40B4-BE49-F238E27FC236}">
                    <a16:creationId xmlns:a16="http://schemas.microsoft.com/office/drawing/2014/main" id="{2B0DB175-2D7D-734E-BCEF-523854D8E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6846" y="7880664"/>
                <a:ext cx="27031" cy="94606"/>
              </a:xfrm>
              <a:custGeom>
                <a:avLst/>
                <a:gdLst>
                  <a:gd name="T0" fmla="*/ 27 w 28"/>
                  <a:gd name="T1" fmla="*/ 90 h 91"/>
                  <a:gd name="T2" fmla="*/ 0 w 28"/>
                  <a:gd name="T3" fmla="*/ 90 h 91"/>
                  <a:gd name="T4" fmla="*/ 0 w 28"/>
                  <a:gd name="T5" fmla="*/ 0 h 91"/>
                  <a:gd name="T6" fmla="*/ 27 w 28"/>
                  <a:gd name="T7" fmla="*/ 0 h 91"/>
                  <a:gd name="T8" fmla="*/ 27 w 28"/>
                  <a:gd name="T9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91">
                    <a:moveTo>
                      <a:pt x="27" y="90"/>
                    </a:moveTo>
                    <a:lnTo>
                      <a:pt x="0" y="90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9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2" name="Freeform 255">
                <a:extLst>
                  <a:ext uri="{FF2B5EF4-FFF2-40B4-BE49-F238E27FC236}">
                    <a16:creationId xmlns:a16="http://schemas.microsoft.com/office/drawing/2014/main" id="{0C18485D-A37C-F842-9A60-29A8B5443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6846" y="8011312"/>
                <a:ext cx="27031" cy="58568"/>
              </a:xfrm>
              <a:custGeom>
                <a:avLst/>
                <a:gdLst>
                  <a:gd name="T0" fmla="*/ 27 w 28"/>
                  <a:gd name="T1" fmla="*/ 55 h 56"/>
                  <a:gd name="T2" fmla="*/ 0 w 28"/>
                  <a:gd name="T3" fmla="*/ 55 h 56"/>
                  <a:gd name="T4" fmla="*/ 0 w 28"/>
                  <a:gd name="T5" fmla="*/ 0 h 56"/>
                  <a:gd name="T6" fmla="*/ 27 w 28"/>
                  <a:gd name="T7" fmla="*/ 0 h 56"/>
                  <a:gd name="T8" fmla="*/ 27 w 28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6">
                    <a:moveTo>
                      <a:pt x="27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5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3" name="Freeform 256">
                <a:extLst>
                  <a:ext uri="{FF2B5EF4-FFF2-40B4-BE49-F238E27FC236}">
                    <a16:creationId xmlns:a16="http://schemas.microsoft.com/office/drawing/2014/main" id="{7B643C7E-ECF9-664A-93B5-D1E5E9793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5104" y="7596840"/>
                <a:ext cx="738840" cy="545121"/>
              </a:xfrm>
              <a:custGeom>
                <a:avLst/>
                <a:gdLst>
                  <a:gd name="T0" fmla="*/ 632 w 723"/>
                  <a:gd name="T1" fmla="*/ 533 h 534"/>
                  <a:gd name="T2" fmla="*/ 632 w 723"/>
                  <a:gd name="T3" fmla="*/ 533 h 534"/>
                  <a:gd name="T4" fmla="*/ 27 w 723"/>
                  <a:gd name="T5" fmla="*/ 533 h 534"/>
                  <a:gd name="T6" fmla="*/ 0 w 723"/>
                  <a:gd name="T7" fmla="*/ 497 h 534"/>
                  <a:gd name="T8" fmla="*/ 0 w 723"/>
                  <a:gd name="T9" fmla="*/ 379 h 534"/>
                  <a:gd name="T10" fmla="*/ 27 w 723"/>
                  <a:gd name="T11" fmla="*/ 352 h 534"/>
                  <a:gd name="T12" fmla="*/ 109 w 723"/>
                  <a:gd name="T13" fmla="*/ 262 h 534"/>
                  <a:gd name="T14" fmla="*/ 27 w 723"/>
                  <a:gd name="T15" fmla="*/ 171 h 534"/>
                  <a:gd name="T16" fmla="*/ 0 w 723"/>
                  <a:gd name="T17" fmla="*/ 144 h 534"/>
                  <a:gd name="T18" fmla="*/ 0 w 723"/>
                  <a:gd name="T19" fmla="*/ 27 h 534"/>
                  <a:gd name="T20" fmla="*/ 27 w 723"/>
                  <a:gd name="T21" fmla="*/ 0 h 534"/>
                  <a:gd name="T22" fmla="*/ 632 w 723"/>
                  <a:gd name="T23" fmla="*/ 0 h 534"/>
                  <a:gd name="T24" fmla="*/ 722 w 723"/>
                  <a:gd name="T25" fmla="*/ 81 h 534"/>
                  <a:gd name="T26" fmla="*/ 722 w 723"/>
                  <a:gd name="T27" fmla="*/ 442 h 534"/>
                  <a:gd name="T28" fmla="*/ 632 w 723"/>
                  <a:gd name="T29" fmla="*/ 533 h 534"/>
                  <a:gd name="T30" fmla="*/ 54 w 723"/>
                  <a:gd name="T31" fmla="*/ 470 h 534"/>
                  <a:gd name="T32" fmla="*/ 54 w 723"/>
                  <a:gd name="T33" fmla="*/ 470 h 534"/>
                  <a:gd name="T34" fmla="*/ 632 w 723"/>
                  <a:gd name="T35" fmla="*/ 470 h 534"/>
                  <a:gd name="T36" fmla="*/ 659 w 723"/>
                  <a:gd name="T37" fmla="*/ 442 h 534"/>
                  <a:gd name="T38" fmla="*/ 659 w 723"/>
                  <a:gd name="T39" fmla="*/ 81 h 534"/>
                  <a:gd name="T40" fmla="*/ 632 w 723"/>
                  <a:gd name="T41" fmla="*/ 54 h 534"/>
                  <a:gd name="T42" fmla="*/ 54 w 723"/>
                  <a:gd name="T43" fmla="*/ 54 h 534"/>
                  <a:gd name="T44" fmla="*/ 54 w 723"/>
                  <a:gd name="T45" fmla="*/ 126 h 534"/>
                  <a:gd name="T46" fmla="*/ 163 w 723"/>
                  <a:gd name="T47" fmla="*/ 262 h 534"/>
                  <a:gd name="T48" fmla="*/ 54 w 723"/>
                  <a:gd name="T49" fmla="*/ 406 h 534"/>
                  <a:gd name="T50" fmla="*/ 54 w 723"/>
                  <a:gd name="T51" fmla="*/ 470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3" h="534">
                    <a:moveTo>
                      <a:pt x="632" y="533"/>
                    </a:moveTo>
                    <a:lnTo>
                      <a:pt x="632" y="533"/>
                    </a:lnTo>
                    <a:cubicBezTo>
                      <a:pt x="27" y="533"/>
                      <a:pt x="27" y="533"/>
                      <a:pt x="27" y="533"/>
                    </a:cubicBezTo>
                    <a:cubicBezTo>
                      <a:pt x="18" y="533"/>
                      <a:pt x="0" y="515"/>
                      <a:pt x="0" y="49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361"/>
                      <a:pt x="9" y="352"/>
                      <a:pt x="27" y="352"/>
                    </a:cubicBezTo>
                    <a:cubicBezTo>
                      <a:pt x="72" y="343"/>
                      <a:pt x="109" y="307"/>
                      <a:pt x="109" y="262"/>
                    </a:cubicBezTo>
                    <a:cubicBezTo>
                      <a:pt x="109" y="217"/>
                      <a:pt x="72" y="180"/>
                      <a:pt x="27" y="171"/>
                    </a:cubicBezTo>
                    <a:cubicBezTo>
                      <a:pt x="9" y="171"/>
                      <a:pt x="0" y="162"/>
                      <a:pt x="0" y="14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9"/>
                      <a:pt x="18" y="0"/>
                      <a:pt x="27" y="0"/>
                    </a:cubicBezTo>
                    <a:cubicBezTo>
                      <a:pt x="632" y="0"/>
                      <a:pt x="632" y="0"/>
                      <a:pt x="632" y="0"/>
                    </a:cubicBezTo>
                    <a:cubicBezTo>
                      <a:pt x="677" y="0"/>
                      <a:pt x="722" y="36"/>
                      <a:pt x="722" y="81"/>
                    </a:cubicBezTo>
                    <a:cubicBezTo>
                      <a:pt x="722" y="442"/>
                      <a:pt x="722" y="442"/>
                      <a:pt x="722" y="442"/>
                    </a:cubicBezTo>
                    <a:cubicBezTo>
                      <a:pt x="722" y="488"/>
                      <a:pt x="677" y="533"/>
                      <a:pt x="632" y="533"/>
                    </a:cubicBezTo>
                    <a:close/>
                    <a:moveTo>
                      <a:pt x="54" y="470"/>
                    </a:moveTo>
                    <a:lnTo>
                      <a:pt x="54" y="470"/>
                    </a:lnTo>
                    <a:cubicBezTo>
                      <a:pt x="632" y="470"/>
                      <a:pt x="632" y="470"/>
                      <a:pt x="632" y="470"/>
                    </a:cubicBezTo>
                    <a:cubicBezTo>
                      <a:pt x="650" y="470"/>
                      <a:pt x="659" y="461"/>
                      <a:pt x="659" y="442"/>
                    </a:cubicBezTo>
                    <a:cubicBezTo>
                      <a:pt x="659" y="81"/>
                      <a:pt x="659" y="81"/>
                      <a:pt x="659" y="81"/>
                    </a:cubicBezTo>
                    <a:cubicBezTo>
                      <a:pt x="659" y="63"/>
                      <a:pt x="650" y="54"/>
                      <a:pt x="632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118" y="144"/>
                      <a:pt x="163" y="199"/>
                      <a:pt x="163" y="262"/>
                    </a:cubicBezTo>
                    <a:cubicBezTo>
                      <a:pt x="163" y="325"/>
                      <a:pt x="118" y="388"/>
                      <a:pt x="54" y="406"/>
                    </a:cubicBezTo>
                    <a:lnTo>
                      <a:pt x="54" y="47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22F3371-FE23-034F-AFB9-0FA9225A38DC}"/>
              </a:ext>
            </a:extLst>
          </p:cNvPr>
          <p:cNvGrpSpPr/>
          <p:nvPr/>
        </p:nvGrpSpPr>
        <p:grpSpPr>
          <a:xfrm>
            <a:off x="8981281" y="8975979"/>
            <a:ext cx="1787807" cy="1787807"/>
            <a:chOff x="8981281" y="8975979"/>
            <a:chExt cx="1787807" cy="1787807"/>
          </a:xfrm>
        </p:grpSpPr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2930DE29-C495-EA46-8D7C-CE9CF36BA815}"/>
                </a:ext>
              </a:extLst>
            </p:cNvPr>
            <p:cNvSpPr/>
            <p:nvPr/>
          </p:nvSpPr>
          <p:spPr>
            <a:xfrm>
              <a:off x="8981281" y="8975979"/>
              <a:ext cx="1787807" cy="17878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FB51A3E6-5111-A242-90BB-FDB3819BE1EB}"/>
                </a:ext>
              </a:extLst>
            </p:cNvPr>
            <p:cNvGrpSpPr/>
            <p:nvPr/>
          </p:nvGrpSpPr>
          <p:grpSpPr>
            <a:xfrm>
              <a:off x="9534240" y="9458996"/>
              <a:ext cx="744255" cy="754313"/>
              <a:chOff x="12039290" y="4046276"/>
              <a:chExt cx="670645" cy="679708"/>
            </a:xfrm>
            <a:solidFill>
              <a:schemeClr val="bg2"/>
            </a:solidFill>
          </p:grpSpPr>
          <p:sp>
            <p:nvSpPr>
              <p:cNvPr id="95" name="Freeform 314">
                <a:extLst>
                  <a:ext uri="{FF2B5EF4-FFF2-40B4-BE49-F238E27FC236}">
                    <a16:creationId xmlns:a16="http://schemas.microsoft.com/office/drawing/2014/main" id="{D5AAD850-D3B5-DF45-9A82-C38174042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9917" y="4658011"/>
                <a:ext cx="493920" cy="67972"/>
              </a:xfrm>
              <a:custGeom>
                <a:avLst/>
                <a:gdLst>
                  <a:gd name="T0" fmla="*/ 478 w 479"/>
                  <a:gd name="T1" fmla="*/ 63 h 64"/>
                  <a:gd name="T2" fmla="*/ 0 w 479"/>
                  <a:gd name="T3" fmla="*/ 63 h 64"/>
                  <a:gd name="T4" fmla="*/ 0 w 479"/>
                  <a:gd name="T5" fmla="*/ 0 h 64"/>
                  <a:gd name="T6" fmla="*/ 478 w 479"/>
                  <a:gd name="T7" fmla="*/ 0 h 64"/>
                  <a:gd name="T8" fmla="*/ 478 w 479"/>
                  <a:gd name="T9" fmla="*/ 6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9" h="64">
                    <a:moveTo>
                      <a:pt x="478" y="63"/>
                    </a:moveTo>
                    <a:lnTo>
                      <a:pt x="0" y="63"/>
                    </a:lnTo>
                    <a:lnTo>
                      <a:pt x="0" y="0"/>
                    </a:lnTo>
                    <a:lnTo>
                      <a:pt x="478" y="0"/>
                    </a:lnTo>
                    <a:lnTo>
                      <a:pt x="478" y="6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6" name="Freeform 315">
                <a:extLst>
                  <a:ext uri="{FF2B5EF4-FFF2-40B4-BE49-F238E27FC236}">
                    <a16:creationId xmlns:a16="http://schemas.microsoft.com/office/drawing/2014/main" id="{F6230157-7592-B041-A9E1-76450CD0A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290" y="4046276"/>
                <a:ext cx="670645" cy="679708"/>
              </a:xfrm>
              <a:custGeom>
                <a:avLst/>
                <a:gdLst>
                  <a:gd name="T0" fmla="*/ 559 w 651"/>
                  <a:gd name="T1" fmla="*/ 660 h 661"/>
                  <a:gd name="T2" fmla="*/ 559 w 651"/>
                  <a:gd name="T3" fmla="*/ 660 h 661"/>
                  <a:gd name="T4" fmla="*/ 559 w 651"/>
                  <a:gd name="T5" fmla="*/ 597 h 661"/>
                  <a:gd name="T6" fmla="*/ 595 w 651"/>
                  <a:gd name="T7" fmla="*/ 570 h 661"/>
                  <a:gd name="T8" fmla="*/ 595 w 651"/>
                  <a:gd name="T9" fmla="*/ 516 h 661"/>
                  <a:gd name="T10" fmla="*/ 207 w 651"/>
                  <a:gd name="T11" fmla="*/ 516 h 661"/>
                  <a:gd name="T12" fmla="*/ 207 w 651"/>
                  <a:gd name="T13" fmla="*/ 552 h 661"/>
                  <a:gd name="T14" fmla="*/ 99 w 651"/>
                  <a:gd name="T15" fmla="*/ 660 h 661"/>
                  <a:gd name="T16" fmla="*/ 0 w 651"/>
                  <a:gd name="T17" fmla="*/ 552 h 661"/>
                  <a:gd name="T18" fmla="*/ 0 w 651"/>
                  <a:gd name="T19" fmla="*/ 37 h 661"/>
                  <a:gd name="T20" fmla="*/ 45 w 651"/>
                  <a:gd name="T21" fmla="*/ 0 h 661"/>
                  <a:gd name="T22" fmla="*/ 505 w 651"/>
                  <a:gd name="T23" fmla="*/ 0 h 661"/>
                  <a:gd name="T24" fmla="*/ 550 w 651"/>
                  <a:gd name="T25" fmla="*/ 37 h 661"/>
                  <a:gd name="T26" fmla="*/ 550 w 651"/>
                  <a:gd name="T27" fmla="*/ 452 h 661"/>
                  <a:gd name="T28" fmla="*/ 623 w 651"/>
                  <a:gd name="T29" fmla="*/ 452 h 661"/>
                  <a:gd name="T30" fmla="*/ 650 w 651"/>
                  <a:gd name="T31" fmla="*/ 488 h 661"/>
                  <a:gd name="T32" fmla="*/ 650 w 651"/>
                  <a:gd name="T33" fmla="*/ 570 h 661"/>
                  <a:gd name="T34" fmla="*/ 559 w 651"/>
                  <a:gd name="T35" fmla="*/ 660 h 661"/>
                  <a:gd name="T36" fmla="*/ 54 w 651"/>
                  <a:gd name="T37" fmla="*/ 55 h 661"/>
                  <a:gd name="T38" fmla="*/ 54 w 651"/>
                  <a:gd name="T39" fmla="*/ 55 h 661"/>
                  <a:gd name="T40" fmla="*/ 54 w 651"/>
                  <a:gd name="T41" fmla="*/ 552 h 661"/>
                  <a:gd name="T42" fmla="*/ 99 w 651"/>
                  <a:gd name="T43" fmla="*/ 597 h 661"/>
                  <a:gd name="T44" fmla="*/ 153 w 651"/>
                  <a:gd name="T45" fmla="*/ 552 h 661"/>
                  <a:gd name="T46" fmla="*/ 153 w 651"/>
                  <a:gd name="T47" fmla="*/ 488 h 661"/>
                  <a:gd name="T48" fmla="*/ 179 w 651"/>
                  <a:gd name="T49" fmla="*/ 452 h 661"/>
                  <a:gd name="T50" fmla="*/ 496 w 651"/>
                  <a:gd name="T51" fmla="*/ 452 h 661"/>
                  <a:gd name="T52" fmla="*/ 496 w 651"/>
                  <a:gd name="T53" fmla="*/ 55 h 661"/>
                  <a:gd name="T54" fmla="*/ 54 w 651"/>
                  <a:gd name="T55" fmla="*/ 55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1" h="661">
                    <a:moveTo>
                      <a:pt x="559" y="660"/>
                    </a:moveTo>
                    <a:lnTo>
                      <a:pt x="559" y="660"/>
                    </a:lnTo>
                    <a:cubicBezTo>
                      <a:pt x="559" y="597"/>
                      <a:pt x="559" y="597"/>
                      <a:pt x="559" y="597"/>
                    </a:cubicBezTo>
                    <a:cubicBezTo>
                      <a:pt x="577" y="597"/>
                      <a:pt x="595" y="588"/>
                      <a:pt x="595" y="570"/>
                    </a:cubicBezTo>
                    <a:cubicBezTo>
                      <a:pt x="595" y="516"/>
                      <a:pt x="595" y="516"/>
                      <a:pt x="595" y="516"/>
                    </a:cubicBezTo>
                    <a:cubicBezTo>
                      <a:pt x="207" y="516"/>
                      <a:pt x="207" y="516"/>
                      <a:pt x="207" y="516"/>
                    </a:cubicBezTo>
                    <a:cubicBezTo>
                      <a:pt x="207" y="552"/>
                      <a:pt x="207" y="552"/>
                      <a:pt x="207" y="552"/>
                    </a:cubicBezTo>
                    <a:cubicBezTo>
                      <a:pt x="207" y="606"/>
                      <a:pt x="162" y="660"/>
                      <a:pt x="99" y="660"/>
                    </a:cubicBezTo>
                    <a:cubicBezTo>
                      <a:pt x="45" y="660"/>
                      <a:pt x="0" y="606"/>
                      <a:pt x="0" y="55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18"/>
                      <a:pt x="18" y="0"/>
                      <a:pt x="45" y="0"/>
                    </a:cubicBezTo>
                    <a:cubicBezTo>
                      <a:pt x="505" y="0"/>
                      <a:pt x="505" y="0"/>
                      <a:pt x="505" y="0"/>
                    </a:cubicBezTo>
                    <a:cubicBezTo>
                      <a:pt x="532" y="0"/>
                      <a:pt x="550" y="18"/>
                      <a:pt x="550" y="37"/>
                    </a:cubicBezTo>
                    <a:cubicBezTo>
                      <a:pt x="550" y="452"/>
                      <a:pt x="550" y="452"/>
                      <a:pt x="550" y="452"/>
                    </a:cubicBezTo>
                    <a:cubicBezTo>
                      <a:pt x="623" y="452"/>
                      <a:pt x="623" y="452"/>
                      <a:pt x="623" y="452"/>
                    </a:cubicBezTo>
                    <a:cubicBezTo>
                      <a:pt x="641" y="452"/>
                      <a:pt x="650" y="471"/>
                      <a:pt x="650" y="488"/>
                    </a:cubicBezTo>
                    <a:cubicBezTo>
                      <a:pt x="650" y="570"/>
                      <a:pt x="650" y="570"/>
                      <a:pt x="650" y="570"/>
                    </a:cubicBezTo>
                    <a:cubicBezTo>
                      <a:pt x="650" y="615"/>
                      <a:pt x="613" y="660"/>
                      <a:pt x="559" y="660"/>
                    </a:cubicBezTo>
                    <a:close/>
                    <a:moveTo>
                      <a:pt x="54" y="55"/>
                    </a:moveTo>
                    <a:lnTo>
                      <a:pt x="54" y="55"/>
                    </a:lnTo>
                    <a:cubicBezTo>
                      <a:pt x="54" y="552"/>
                      <a:pt x="54" y="552"/>
                      <a:pt x="54" y="552"/>
                    </a:cubicBezTo>
                    <a:cubicBezTo>
                      <a:pt x="54" y="579"/>
                      <a:pt x="81" y="597"/>
                      <a:pt x="99" y="597"/>
                    </a:cubicBezTo>
                    <a:cubicBezTo>
                      <a:pt x="126" y="597"/>
                      <a:pt x="153" y="579"/>
                      <a:pt x="153" y="552"/>
                    </a:cubicBezTo>
                    <a:cubicBezTo>
                      <a:pt x="153" y="488"/>
                      <a:pt x="153" y="488"/>
                      <a:pt x="153" y="488"/>
                    </a:cubicBezTo>
                    <a:cubicBezTo>
                      <a:pt x="153" y="471"/>
                      <a:pt x="162" y="452"/>
                      <a:pt x="179" y="452"/>
                    </a:cubicBezTo>
                    <a:cubicBezTo>
                      <a:pt x="496" y="452"/>
                      <a:pt x="496" y="452"/>
                      <a:pt x="496" y="452"/>
                    </a:cubicBezTo>
                    <a:cubicBezTo>
                      <a:pt x="496" y="55"/>
                      <a:pt x="496" y="55"/>
                      <a:pt x="496" y="55"/>
                    </a:cubicBezTo>
                    <a:lnTo>
                      <a:pt x="54" y="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7" name="Freeform 316">
                <a:extLst>
                  <a:ext uri="{FF2B5EF4-FFF2-40B4-BE49-F238E27FC236}">
                    <a16:creationId xmlns:a16="http://schemas.microsoft.com/office/drawing/2014/main" id="{4DCD25EF-699E-1F43-9B93-7DF10F2E2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0699" y="4204873"/>
                <a:ext cx="290009" cy="45314"/>
              </a:xfrm>
              <a:custGeom>
                <a:avLst/>
                <a:gdLst>
                  <a:gd name="T0" fmla="*/ 261 w 281"/>
                  <a:gd name="T1" fmla="*/ 45 h 46"/>
                  <a:gd name="T2" fmla="*/ 261 w 281"/>
                  <a:gd name="T3" fmla="*/ 45 h 46"/>
                  <a:gd name="T4" fmla="*/ 27 w 281"/>
                  <a:gd name="T5" fmla="*/ 45 h 46"/>
                  <a:gd name="T6" fmla="*/ 0 w 281"/>
                  <a:gd name="T7" fmla="*/ 27 h 46"/>
                  <a:gd name="T8" fmla="*/ 27 w 281"/>
                  <a:gd name="T9" fmla="*/ 0 h 46"/>
                  <a:gd name="T10" fmla="*/ 261 w 281"/>
                  <a:gd name="T11" fmla="*/ 0 h 46"/>
                  <a:gd name="T12" fmla="*/ 280 w 281"/>
                  <a:gd name="T13" fmla="*/ 27 h 46"/>
                  <a:gd name="T14" fmla="*/ 261 w 281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" h="46">
                    <a:moveTo>
                      <a:pt x="261" y="45"/>
                    </a:moveTo>
                    <a:lnTo>
                      <a:pt x="261" y="45"/>
                    </a:lnTo>
                    <a:cubicBezTo>
                      <a:pt x="27" y="45"/>
                      <a:pt x="27" y="45"/>
                      <a:pt x="27" y="45"/>
                    </a:cubicBezTo>
                    <a:cubicBezTo>
                      <a:pt x="9" y="45"/>
                      <a:pt x="0" y="36"/>
                      <a:pt x="0" y="27"/>
                    </a:cubicBezTo>
                    <a:cubicBezTo>
                      <a:pt x="0" y="9"/>
                      <a:pt x="9" y="0"/>
                      <a:pt x="27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70" y="0"/>
                      <a:pt x="280" y="9"/>
                      <a:pt x="280" y="27"/>
                    </a:cubicBezTo>
                    <a:cubicBezTo>
                      <a:pt x="280" y="36"/>
                      <a:pt x="270" y="45"/>
                      <a:pt x="261" y="4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8" name="Freeform 317">
                <a:extLst>
                  <a:ext uri="{FF2B5EF4-FFF2-40B4-BE49-F238E27FC236}">
                    <a16:creationId xmlns:a16="http://schemas.microsoft.com/office/drawing/2014/main" id="{BA8439D3-4676-9F47-AD25-D607FB124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0699" y="4295500"/>
                <a:ext cx="290009" cy="45314"/>
              </a:xfrm>
              <a:custGeom>
                <a:avLst/>
                <a:gdLst>
                  <a:gd name="T0" fmla="*/ 261 w 281"/>
                  <a:gd name="T1" fmla="*/ 45 h 46"/>
                  <a:gd name="T2" fmla="*/ 261 w 281"/>
                  <a:gd name="T3" fmla="*/ 45 h 46"/>
                  <a:gd name="T4" fmla="*/ 27 w 281"/>
                  <a:gd name="T5" fmla="*/ 45 h 46"/>
                  <a:gd name="T6" fmla="*/ 0 w 281"/>
                  <a:gd name="T7" fmla="*/ 27 h 46"/>
                  <a:gd name="T8" fmla="*/ 27 w 281"/>
                  <a:gd name="T9" fmla="*/ 0 h 46"/>
                  <a:gd name="T10" fmla="*/ 261 w 281"/>
                  <a:gd name="T11" fmla="*/ 0 h 46"/>
                  <a:gd name="T12" fmla="*/ 280 w 281"/>
                  <a:gd name="T13" fmla="*/ 27 h 46"/>
                  <a:gd name="T14" fmla="*/ 261 w 281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" h="46">
                    <a:moveTo>
                      <a:pt x="261" y="45"/>
                    </a:moveTo>
                    <a:lnTo>
                      <a:pt x="261" y="45"/>
                    </a:lnTo>
                    <a:cubicBezTo>
                      <a:pt x="27" y="45"/>
                      <a:pt x="27" y="45"/>
                      <a:pt x="27" y="45"/>
                    </a:cubicBezTo>
                    <a:cubicBezTo>
                      <a:pt x="9" y="45"/>
                      <a:pt x="0" y="36"/>
                      <a:pt x="0" y="27"/>
                    </a:cubicBezTo>
                    <a:cubicBezTo>
                      <a:pt x="0" y="9"/>
                      <a:pt x="9" y="0"/>
                      <a:pt x="27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70" y="0"/>
                      <a:pt x="280" y="9"/>
                      <a:pt x="280" y="27"/>
                    </a:cubicBezTo>
                    <a:cubicBezTo>
                      <a:pt x="280" y="36"/>
                      <a:pt x="270" y="45"/>
                      <a:pt x="261" y="4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9" name="Freeform 318">
                <a:extLst>
                  <a:ext uri="{FF2B5EF4-FFF2-40B4-BE49-F238E27FC236}">
                    <a16:creationId xmlns:a16="http://schemas.microsoft.com/office/drawing/2014/main" id="{ABEF00B5-6039-2140-B023-FAC6F49CD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0699" y="4390661"/>
                <a:ext cx="185788" cy="45314"/>
              </a:xfrm>
              <a:custGeom>
                <a:avLst/>
                <a:gdLst>
                  <a:gd name="T0" fmla="*/ 162 w 181"/>
                  <a:gd name="T1" fmla="*/ 45 h 46"/>
                  <a:gd name="T2" fmla="*/ 162 w 181"/>
                  <a:gd name="T3" fmla="*/ 45 h 46"/>
                  <a:gd name="T4" fmla="*/ 27 w 181"/>
                  <a:gd name="T5" fmla="*/ 45 h 46"/>
                  <a:gd name="T6" fmla="*/ 0 w 181"/>
                  <a:gd name="T7" fmla="*/ 27 h 46"/>
                  <a:gd name="T8" fmla="*/ 27 w 181"/>
                  <a:gd name="T9" fmla="*/ 0 h 46"/>
                  <a:gd name="T10" fmla="*/ 162 w 181"/>
                  <a:gd name="T11" fmla="*/ 0 h 46"/>
                  <a:gd name="T12" fmla="*/ 180 w 181"/>
                  <a:gd name="T13" fmla="*/ 27 h 46"/>
                  <a:gd name="T14" fmla="*/ 162 w 181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46">
                    <a:moveTo>
                      <a:pt x="162" y="45"/>
                    </a:moveTo>
                    <a:lnTo>
                      <a:pt x="162" y="45"/>
                    </a:lnTo>
                    <a:cubicBezTo>
                      <a:pt x="27" y="45"/>
                      <a:pt x="27" y="45"/>
                      <a:pt x="27" y="45"/>
                    </a:cubicBezTo>
                    <a:cubicBezTo>
                      <a:pt x="9" y="45"/>
                      <a:pt x="0" y="36"/>
                      <a:pt x="0" y="27"/>
                    </a:cubicBezTo>
                    <a:cubicBezTo>
                      <a:pt x="0" y="9"/>
                      <a:pt x="9" y="0"/>
                      <a:pt x="27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71" y="0"/>
                      <a:pt x="180" y="9"/>
                      <a:pt x="180" y="27"/>
                    </a:cubicBezTo>
                    <a:cubicBezTo>
                      <a:pt x="180" y="36"/>
                      <a:pt x="171" y="45"/>
                      <a:pt x="162" y="4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3772095-21B8-5444-AE99-7432D435EE4C}"/>
              </a:ext>
            </a:extLst>
          </p:cNvPr>
          <p:cNvGrpSpPr/>
          <p:nvPr/>
        </p:nvGrpSpPr>
        <p:grpSpPr>
          <a:xfrm>
            <a:off x="12988041" y="8975980"/>
            <a:ext cx="1787807" cy="1787807"/>
            <a:chOff x="12988041" y="8975980"/>
            <a:chExt cx="1787807" cy="1787807"/>
          </a:xfrm>
        </p:grpSpPr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0D16FB88-E55B-5341-8EFB-8660831DADCC}"/>
                </a:ext>
              </a:extLst>
            </p:cNvPr>
            <p:cNvSpPr/>
            <p:nvPr/>
          </p:nvSpPr>
          <p:spPr>
            <a:xfrm>
              <a:off x="12988041" y="8975980"/>
              <a:ext cx="1787807" cy="17878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0" name="Grupo 99">
              <a:extLst>
                <a:ext uri="{FF2B5EF4-FFF2-40B4-BE49-F238E27FC236}">
                  <a16:creationId xmlns:a16="http://schemas.microsoft.com/office/drawing/2014/main" id="{E26F7D01-7C07-B943-BB70-CCE50BEA3257}"/>
                </a:ext>
              </a:extLst>
            </p:cNvPr>
            <p:cNvGrpSpPr/>
            <p:nvPr/>
          </p:nvGrpSpPr>
          <p:grpSpPr>
            <a:xfrm>
              <a:off x="13415213" y="9488188"/>
              <a:ext cx="834637" cy="763388"/>
              <a:chOff x="18930110" y="5025931"/>
              <a:chExt cx="752089" cy="687886"/>
            </a:xfrm>
            <a:solidFill>
              <a:schemeClr val="bg2"/>
            </a:solidFill>
          </p:grpSpPr>
          <p:sp>
            <p:nvSpPr>
              <p:cNvPr id="101" name="Freeform 228">
                <a:extLst>
                  <a:ext uri="{FF2B5EF4-FFF2-40B4-BE49-F238E27FC236}">
                    <a16:creationId xmlns:a16="http://schemas.microsoft.com/office/drawing/2014/main" id="{CA11E075-1C28-684E-A8B5-878EE884D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0110" y="5025931"/>
                <a:ext cx="752089" cy="472347"/>
              </a:xfrm>
              <a:custGeom>
                <a:avLst/>
                <a:gdLst>
                  <a:gd name="T0" fmla="*/ 587 w 724"/>
                  <a:gd name="T1" fmla="*/ 452 h 453"/>
                  <a:gd name="T2" fmla="*/ 587 w 724"/>
                  <a:gd name="T3" fmla="*/ 452 h 453"/>
                  <a:gd name="T4" fmla="*/ 280 w 724"/>
                  <a:gd name="T5" fmla="*/ 452 h 453"/>
                  <a:gd name="T6" fmla="*/ 208 w 724"/>
                  <a:gd name="T7" fmla="*/ 389 h 453"/>
                  <a:gd name="T8" fmla="*/ 117 w 724"/>
                  <a:gd name="T9" fmla="*/ 73 h 453"/>
                  <a:gd name="T10" fmla="*/ 36 w 724"/>
                  <a:gd name="T11" fmla="*/ 73 h 453"/>
                  <a:gd name="T12" fmla="*/ 0 w 724"/>
                  <a:gd name="T13" fmla="*/ 36 h 453"/>
                  <a:gd name="T14" fmla="*/ 36 w 724"/>
                  <a:gd name="T15" fmla="*/ 0 h 453"/>
                  <a:gd name="T16" fmla="*/ 144 w 724"/>
                  <a:gd name="T17" fmla="*/ 0 h 453"/>
                  <a:gd name="T18" fmla="*/ 171 w 724"/>
                  <a:gd name="T19" fmla="*/ 27 h 453"/>
                  <a:gd name="T20" fmla="*/ 280 w 724"/>
                  <a:gd name="T21" fmla="*/ 371 h 453"/>
                  <a:gd name="T22" fmla="*/ 280 w 724"/>
                  <a:gd name="T23" fmla="*/ 380 h 453"/>
                  <a:gd name="T24" fmla="*/ 587 w 724"/>
                  <a:gd name="T25" fmla="*/ 380 h 453"/>
                  <a:gd name="T26" fmla="*/ 587 w 724"/>
                  <a:gd name="T27" fmla="*/ 371 h 453"/>
                  <a:gd name="T28" fmla="*/ 641 w 724"/>
                  <a:gd name="T29" fmla="*/ 172 h 453"/>
                  <a:gd name="T30" fmla="*/ 379 w 724"/>
                  <a:gd name="T31" fmla="*/ 172 h 453"/>
                  <a:gd name="T32" fmla="*/ 343 w 724"/>
                  <a:gd name="T33" fmla="*/ 145 h 453"/>
                  <a:gd name="T34" fmla="*/ 379 w 724"/>
                  <a:gd name="T35" fmla="*/ 109 h 453"/>
                  <a:gd name="T36" fmla="*/ 686 w 724"/>
                  <a:gd name="T37" fmla="*/ 109 h 453"/>
                  <a:gd name="T38" fmla="*/ 714 w 724"/>
                  <a:gd name="T39" fmla="*/ 118 h 453"/>
                  <a:gd name="T40" fmla="*/ 723 w 724"/>
                  <a:gd name="T41" fmla="*/ 154 h 453"/>
                  <a:gd name="T42" fmla="*/ 650 w 724"/>
                  <a:gd name="T43" fmla="*/ 389 h 453"/>
                  <a:gd name="T44" fmla="*/ 587 w 724"/>
                  <a:gd name="T45" fmla="*/ 45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24" h="453">
                    <a:moveTo>
                      <a:pt x="587" y="452"/>
                    </a:moveTo>
                    <a:lnTo>
                      <a:pt x="587" y="452"/>
                    </a:lnTo>
                    <a:cubicBezTo>
                      <a:pt x="280" y="452"/>
                      <a:pt x="280" y="452"/>
                      <a:pt x="280" y="452"/>
                    </a:cubicBezTo>
                    <a:cubicBezTo>
                      <a:pt x="244" y="452"/>
                      <a:pt x="217" y="425"/>
                      <a:pt x="208" y="389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18" y="73"/>
                      <a:pt x="0" y="55"/>
                      <a:pt x="0" y="36"/>
                    </a:cubicBezTo>
                    <a:cubicBezTo>
                      <a:pt x="0" y="18"/>
                      <a:pt x="18" y="0"/>
                      <a:pt x="36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53" y="0"/>
                      <a:pt x="171" y="18"/>
                      <a:pt x="171" y="27"/>
                    </a:cubicBezTo>
                    <a:cubicBezTo>
                      <a:pt x="280" y="371"/>
                      <a:pt x="280" y="371"/>
                      <a:pt x="280" y="371"/>
                    </a:cubicBezTo>
                    <a:cubicBezTo>
                      <a:pt x="280" y="380"/>
                      <a:pt x="280" y="380"/>
                      <a:pt x="280" y="380"/>
                    </a:cubicBezTo>
                    <a:cubicBezTo>
                      <a:pt x="587" y="380"/>
                      <a:pt x="587" y="380"/>
                      <a:pt x="587" y="380"/>
                    </a:cubicBezTo>
                    <a:cubicBezTo>
                      <a:pt x="587" y="380"/>
                      <a:pt x="587" y="380"/>
                      <a:pt x="587" y="371"/>
                    </a:cubicBezTo>
                    <a:cubicBezTo>
                      <a:pt x="641" y="172"/>
                      <a:pt x="641" y="172"/>
                      <a:pt x="641" y="172"/>
                    </a:cubicBezTo>
                    <a:cubicBezTo>
                      <a:pt x="379" y="172"/>
                      <a:pt x="379" y="172"/>
                      <a:pt x="379" y="172"/>
                    </a:cubicBezTo>
                    <a:cubicBezTo>
                      <a:pt x="361" y="172"/>
                      <a:pt x="343" y="163"/>
                      <a:pt x="343" y="145"/>
                    </a:cubicBezTo>
                    <a:cubicBezTo>
                      <a:pt x="343" y="127"/>
                      <a:pt x="361" y="109"/>
                      <a:pt x="379" y="109"/>
                    </a:cubicBezTo>
                    <a:cubicBezTo>
                      <a:pt x="686" y="109"/>
                      <a:pt x="686" y="109"/>
                      <a:pt x="686" y="109"/>
                    </a:cubicBezTo>
                    <a:cubicBezTo>
                      <a:pt x="704" y="109"/>
                      <a:pt x="714" y="109"/>
                      <a:pt x="714" y="118"/>
                    </a:cubicBezTo>
                    <a:cubicBezTo>
                      <a:pt x="723" y="127"/>
                      <a:pt x="723" y="145"/>
                      <a:pt x="723" y="154"/>
                    </a:cubicBezTo>
                    <a:cubicBezTo>
                      <a:pt x="650" y="389"/>
                      <a:pt x="650" y="389"/>
                      <a:pt x="650" y="389"/>
                    </a:cubicBezTo>
                    <a:cubicBezTo>
                      <a:pt x="650" y="425"/>
                      <a:pt x="623" y="452"/>
                      <a:pt x="587" y="45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102" name="Freeform 229">
                <a:extLst>
                  <a:ext uri="{FF2B5EF4-FFF2-40B4-BE49-F238E27FC236}">
                    <a16:creationId xmlns:a16="http://schemas.microsoft.com/office/drawing/2014/main" id="{A38A60E7-F6B2-AA4C-A4D8-D68FDF509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8959" y="5562481"/>
                <a:ext cx="151336" cy="151336"/>
              </a:xfrm>
              <a:custGeom>
                <a:avLst/>
                <a:gdLst>
                  <a:gd name="T0" fmla="*/ 0 w 146"/>
                  <a:gd name="T1" fmla="*/ 73 h 146"/>
                  <a:gd name="T2" fmla="*/ 0 w 146"/>
                  <a:gd name="T3" fmla="*/ 73 h 146"/>
                  <a:gd name="T4" fmla="*/ 73 w 146"/>
                  <a:gd name="T5" fmla="*/ 0 h 146"/>
                  <a:gd name="T6" fmla="*/ 145 w 146"/>
                  <a:gd name="T7" fmla="*/ 73 h 146"/>
                  <a:gd name="T8" fmla="*/ 73 w 146"/>
                  <a:gd name="T9" fmla="*/ 145 h 146"/>
                  <a:gd name="T10" fmla="*/ 0 w 146"/>
                  <a:gd name="T11" fmla="*/ 7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146">
                    <a:moveTo>
                      <a:pt x="0" y="73"/>
                    </a:moveTo>
                    <a:lnTo>
                      <a:pt x="0" y="73"/>
                    </a:lnTo>
                    <a:cubicBezTo>
                      <a:pt x="0" y="37"/>
                      <a:pt x="37" y="0"/>
                      <a:pt x="73" y="0"/>
                    </a:cubicBezTo>
                    <a:cubicBezTo>
                      <a:pt x="109" y="0"/>
                      <a:pt x="145" y="37"/>
                      <a:pt x="145" y="73"/>
                    </a:cubicBezTo>
                    <a:cubicBezTo>
                      <a:pt x="145" y="109"/>
                      <a:pt x="109" y="145"/>
                      <a:pt x="73" y="145"/>
                    </a:cubicBezTo>
                    <a:cubicBezTo>
                      <a:pt x="37" y="145"/>
                      <a:pt x="0" y="109"/>
                      <a:pt x="0" y="7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103" name="Freeform 230">
                <a:extLst>
                  <a:ext uri="{FF2B5EF4-FFF2-40B4-BE49-F238E27FC236}">
                    <a16:creationId xmlns:a16="http://schemas.microsoft.com/office/drawing/2014/main" id="{2F6B300E-BDB4-FE48-805C-A1DF2C2D0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3347" y="5562481"/>
                <a:ext cx="142165" cy="151336"/>
              </a:xfrm>
              <a:custGeom>
                <a:avLst/>
                <a:gdLst>
                  <a:gd name="T0" fmla="*/ 0 w 136"/>
                  <a:gd name="T1" fmla="*/ 73 h 146"/>
                  <a:gd name="T2" fmla="*/ 0 w 136"/>
                  <a:gd name="T3" fmla="*/ 73 h 146"/>
                  <a:gd name="T4" fmla="*/ 72 w 136"/>
                  <a:gd name="T5" fmla="*/ 0 h 146"/>
                  <a:gd name="T6" fmla="*/ 135 w 136"/>
                  <a:gd name="T7" fmla="*/ 73 h 146"/>
                  <a:gd name="T8" fmla="*/ 72 w 136"/>
                  <a:gd name="T9" fmla="*/ 145 h 146"/>
                  <a:gd name="T10" fmla="*/ 0 w 136"/>
                  <a:gd name="T11" fmla="*/ 7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46">
                    <a:moveTo>
                      <a:pt x="0" y="73"/>
                    </a:moveTo>
                    <a:lnTo>
                      <a:pt x="0" y="73"/>
                    </a:lnTo>
                    <a:cubicBezTo>
                      <a:pt x="0" y="37"/>
                      <a:pt x="36" y="0"/>
                      <a:pt x="72" y="0"/>
                    </a:cubicBezTo>
                    <a:cubicBezTo>
                      <a:pt x="108" y="0"/>
                      <a:pt x="135" y="37"/>
                      <a:pt x="135" y="73"/>
                    </a:cubicBezTo>
                    <a:cubicBezTo>
                      <a:pt x="135" y="109"/>
                      <a:pt x="108" y="145"/>
                      <a:pt x="72" y="145"/>
                    </a:cubicBezTo>
                    <a:cubicBezTo>
                      <a:pt x="36" y="145"/>
                      <a:pt x="0" y="109"/>
                      <a:pt x="0" y="7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</p:grp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5FF51301-B7EC-A442-A4C1-06F9085F2FD1}"/>
              </a:ext>
            </a:extLst>
          </p:cNvPr>
          <p:cNvGrpSpPr/>
          <p:nvPr/>
        </p:nvGrpSpPr>
        <p:grpSpPr>
          <a:xfrm>
            <a:off x="16682014" y="5709834"/>
            <a:ext cx="4031348" cy="1266231"/>
            <a:chOff x="4263265" y="1816281"/>
            <a:chExt cx="4236804" cy="1266231"/>
          </a:xfrm>
        </p:grpSpPr>
        <p:sp>
          <p:nvSpPr>
            <p:cNvPr id="110" name="CuadroTexto 395">
              <a:extLst>
                <a:ext uri="{FF2B5EF4-FFF2-40B4-BE49-F238E27FC236}">
                  <a16:creationId xmlns:a16="http://schemas.microsoft.com/office/drawing/2014/main" id="{C6B8AC3B-4E56-3043-9612-C445E260671D}"/>
                </a:ext>
              </a:extLst>
            </p:cNvPr>
            <p:cNvSpPr txBox="1"/>
            <p:nvPr/>
          </p:nvSpPr>
          <p:spPr>
            <a:xfrm flipH="1">
              <a:off x="4279908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11" name="Rectangle 40">
              <a:extLst>
                <a:ext uri="{FF2B5EF4-FFF2-40B4-BE49-F238E27FC236}">
                  <a16:creationId xmlns:a16="http://schemas.microsoft.com/office/drawing/2014/main" id="{1075E8A0-1C3A-B242-B5B2-E9ED0432C612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38BDB6ED-1D1B-AE48-914D-837A5D76DBC5}"/>
              </a:ext>
            </a:extLst>
          </p:cNvPr>
          <p:cNvGrpSpPr/>
          <p:nvPr/>
        </p:nvGrpSpPr>
        <p:grpSpPr>
          <a:xfrm>
            <a:off x="16719823" y="9233209"/>
            <a:ext cx="4031348" cy="1266231"/>
            <a:chOff x="4263265" y="1816281"/>
            <a:chExt cx="4236804" cy="1266231"/>
          </a:xfrm>
        </p:grpSpPr>
        <p:sp>
          <p:nvSpPr>
            <p:cNvPr id="113" name="CuadroTexto 395">
              <a:extLst>
                <a:ext uri="{FF2B5EF4-FFF2-40B4-BE49-F238E27FC236}">
                  <a16:creationId xmlns:a16="http://schemas.microsoft.com/office/drawing/2014/main" id="{6D42A29C-05F6-E546-AF86-ADE1318D0685}"/>
                </a:ext>
              </a:extLst>
            </p:cNvPr>
            <p:cNvSpPr txBox="1"/>
            <p:nvPr/>
          </p:nvSpPr>
          <p:spPr>
            <a:xfrm flipH="1">
              <a:off x="4279908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14" name="Rectangle 40">
              <a:extLst>
                <a:ext uri="{FF2B5EF4-FFF2-40B4-BE49-F238E27FC236}">
                  <a16:creationId xmlns:a16="http://schemas.microsoft.com/office/drawing/2014/main" id="{AE5CAF64-12DE-AE4D-9D65-5D59D7AB9623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B294E494-B92F-2D4C-84E3-68636339DDF4}"/>
              </a:ext>
            </a:extLst>
          </p:cNvPr>
          <p:cNvGrpSpPr/>
          <p:nvPr/>
        </p:nvGrpSpPr>
        <p:grpSpPr>
          <a:xfrm>
            <a:off x="2900066" y="9184014"/>
            <a:ext cx="4031348" cy="1266231"/>
            <a:chOff x="4263265" y="1816281"/>
            <a:chExt cx="4236804" cy="1266231"/>
          </a:xfrm>
        </p:grpSpPr>
        <p:sp>
          <p:nvSpPr>
            <p:cNvPr id="117" name="CuadroTexto 395">
              <a:extLst>
                <a:ext uri="{FF2B5EF4-FFF2-40B4-BE49-F238E27FC236}">
                  <a16:creationId xmlns:a16="http://schemas.microsoft.com/office/drawing/2014/main" id="{C4B9F20B-FC45-2848-8B48-88845D6ACB2A}"/>
                </a:ext>
              </a:extLst>
            </p:cNvPr>
            <p:cNvSpPr txBox="1"/>
            <p:nvPr/>
          </p:nvSpPr>
          <p:spPr>
            <a:xfrm flipH="1">
              <a:off x="6115313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D764BD79-6F5A-B746-B6A7-8516B526CEF5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03C02489-5705-3647-BF6A-03501C309AA1}"/>
              </a:ext>
            </a:extLst>
          </p:cNvPr>
          <p:cNvGrpSpPr/>
          <p:nvPr/>
        </p:nvGrpSpPr>
        <p:grpSpPr>
          <a:xfrm>
            <a:off x="2898086" y="5709834"/>
            <a:ext cx="4031348" cy="1266231"/>
            <a:chOff x="4263265" y="1816281"/>
            <a:chExt cx="4236804" cy="1266231"/>
          </a:xfrm>
        </p:grpSpPr>
        <p:sp>
          <p:nvSpPr>
            <p:cNvPr id="121" name="CuadroTexto 395">
              <a:extLst>
                <a:ext uri="{FF2B5EF4-FFF2-40B4-BE49-F238E27FC236}">
                  <a16:creationId xmlns:a16="http://schemas.microsoft.com/office/drawing/2014/main" id="{63304DE4-5727-D74B-B6E4-8FBD641B4CA8}"/>
                </a:ext>
              </a:extLst>
            </p:cNvPr>
            <p:cNvSpPr txBox="1"/>
            <p:nvPr/>
          </p:nvSpPr>
          <p:spPr>
            <a:xfrm flipH="1">
              <a:off x="6115313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22" name="Rectangle 40">
              <a:extLst>
                <a:ext uri="{FF2B5EF4-FFF2-40B4-BE49-F238E27FC236}">
                  <a16:creationId xmlns:a16="http://schemas.microsoft.com/office/drawing/2014/main" id="{58275EB5-89CA-6A43-9657-A810ED7EA0EC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977C6F53-3CD6-E147-946F-5920A2759968}"/>
              </a:ext>
            </a:extLst>
          </p:cNvPr>
          <p:cNvGrpSpPr/>
          <p:nvPr/>
        </p:nvGrpSpPr>
        <p:grpSpPr>
          <a:xfrm>
            <a:off x="2530051" y="810339"/>
            <a:ext cx="19041035" cy="2561450"/>
            <a:chOff x="2668308" y="861425"/>
            <a:chExt cx="19041035" cy="2561450"/>
          </a:xfrm>
        </p:grpSpPr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C2AA0CE9-599E-7B45-8D3A-5BFDA2A75CF5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125" name="CuadroTexto 124">
              <a:extLst>
                <a:ext uri="{FF2B5EF4-FFF2-40B4-BE49-F238E27FC236}">
                  <a16:creationId xmlns:a16="http://schemas.microsoft.com/office/drawing/2014/main" id="{B6BC8105-D310-944C-8EC6-D1D20830AA7C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7979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0B2E8A-7273-014D-BF55-FA18230E4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923" y="6725651"/>
            <a:ext cx="7321036" cy="46404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3083B36-1F90-5549-9D95-260862E1B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541" y="6725651"/>
            <a:ext cx="7321036" cy="46404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18A55D-E8DD-B841-A288-328CBA9BD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542" y="2301764"/>
            <a:ext cx="7321036" cy="46516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007F45A-D541-5B44-9F6A-078611F87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160" y="2301764"/>
            <a:ext cx="7321036" cy="4651673"/>
          </a:xfrm>
          <a:prstGeom prst="rect">
            <a:avLst/>
          </a:prstGeom>
        </p:spPr>
      </p:pic>
      <p:grpSp>
        <p:nvGrpSpPr>
          <p:cNvPr id="59" name="Group 71">
            <a:extLst>
              <a:ext uri="{FF2B5EF4-FFF2-40B4-BE49-F238E27FC236}">
                <a16:creationId xmlns:a16="http://schemas.microsoft.com/office/drawing/2014/main" id="{499BD605-E80C-2C49-A580-A0C8463BC70D}"/>
              </a:ext>
            </a:extLst>
          </p:cNvPr>
          <p:cNvGrpSpPr/>
          <p:nvPr/>
        </p:nvGrpSpPr>
        <p:grpSpPr>
          <a:xfrm>
            <a:off x="1307565" y="5110319"/>
            <a:ext cx="8909115" cy="2500601"/>
            <a:chOff x="2232442" y="3643574"/>
            <a:chExt cx="8954788" cy="2500601"/>
          </a:xfrm>
        </p:grpSpPr>
        <p:sp>
          <p:nvSpPr>
            <p:cNvPr id="60" name="CuadroTexto 598">
              <a:extLst>
                <a:ext uri="{FF2B5EF4-FFF2-40B4-BE49-F238E27FC236}">
                  <a16:creationId xmlns:a16="http://schemas.microsoft.com/office/drawing/2014/main" id="{D5961392-CECF-1B49-8C34-E3F2EB536FB8}"/>
                </a:ext>
              </a:extLst>
            </p:cNvPr>
            <p:cNvSpPr txBox="1"/>
            <p:nvPr/>
          </p:nvSpPr>
          <p:spPr>
            <a:xfrm>
              <a:off x="2232442" y="3643574"/>
              <a:ext cx="54784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61" name="CuadroTexto 599">
              <a:extLst>
                <a:ext uri="{FF2B5EF4-FFF2-40B4-BE49-F238E27FC236}">
                  <a16:creationId xmlns:a16="http://schemas.microsoft.com/office/drawing/2014/main" id="{78361E8D-3F33-3142-B721-77B443678DE2}"/>
                </a:ext>
              </a:extLst>
            </p:cNvPr>
            <p:cNvSpPr txBox="1"/>
            <p:nvPr/>
          </p:nvSpPr>
          <p:spPr>
            <a:xfrm>
              <a:off x="2236244" y="4943846"/>
              <a:ext cx="8950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C44FCB62-A335-5F45-B92A-352CD453C878}"/>
              </a:ext>
            </a:extLst>
          </p:cNvPr>
          <p:cNvGrpSpPr/>
          <p:nvPr/>
        </p:nvGrpSpPr>
        <p:grpSpPr>
          <a:xfrm>
            <a:off x="13047594" y="3788740"/>
            <a:ext cx="675768" cy="743343"/>
            <a:chOff x="8044114" y="7493224"/>
            <a:chExt cx="675768" cy="743343"/>
          </a:xfrm>
        </p:grpSpPr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43649F64-E204-454E-A2B3-205A83F49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7CB74BC4-EE8A-2D4C-8C27-2540279CA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54AAA9DF-CA29-FD4A-B035-87D391941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36D452B6-E496-8342-B4F3-0E6E0076A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C216803A-129B-C041-8BC8-46ABD8718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FCE5CFE0-6D84-CC40-A115-78C352E09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90E426D5-0CCE-4849-B8A7-7E2C49EC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89BD9D78-01DE-FA4C-9309-675410D34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7D459617-1BA2-F64A-B069-37F0AF997242}"/>
              </a:ext>
            </a:extLst>
          </p:cNvPr>
          <p:cNvGrpSpPr/>
          <p:nvPr/>
        </p:nvGrpSpPr>
        <p:grpSpPr>
          <a:xfrm>
            <a:off x="11369804" y="4680753"/>
            <a:ext cx="4031348" cy="1266231"/>
            <a:chOff x="4263265" y="1816281"/>
            <a:chExt cx="4236804" cy="1266231"/>
          </a:xfrm>
        </p:grpSpPr>
        <p:sp>
          <p:nvSpPr>
            <p:cNvPr id="73" name="CuadroTexto 395">
              <a:extLst>
                <a:ext uri="{FF2B5EF4-FFF2-40B4-BE49-F238E27FC236}">
                  <a16:creationId xmlns:a16="http://schemas.microsoft.com/office/drawing/2014/main" id="{EBC9539F-FFEF-6547-BDF4-93776EAD6E41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74" name="Rectangle 40">
              <a:extLst>
                <a:ext uri="{FF2B5EF4-FFF2-40B4-BE49-F238E27FC236}">
                  <a16:creationId xmlns:a16="http://schemas.microsoft.com/office/drawing/2014/main" id="{038DFE30-A99B-2646-A1DD-6725FDEA83A9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6E9C9FFC-9FE7-DF40-983E-3BDD5DB1F983}"/>
              </a:ext>
            </a:extLst>
          </p:cNvPr>
          <p:cNvGrpSpPr/>
          <p:nvPr/>
        </p:nvGrpSpPr>
        <p:grpSpPr>
          <a:xfrm>
            <a:off x="19679480" y="3687518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06" name="Freeform 257">
              <a:extLst>
                <a:ext uri="{FF2B5EF4-FFF2-40B4-BE49-F238E27FC236}">
                  <a16:creationId xmlns:a16="http://schemas.microsoft.com/office/drawing/2014/main" id="{E1614DEA-A5CD-5741-B808-EB2463AC6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7" name="Freeform 258">
              <a:extLst>
                <a:ext uri="{FF2B5EF4-FFF2-40B4-BE49-F238E27FC236}">
                  <a16:creationId xmlns:a16="http://schemas.microsoft.com/office/drawing/2014/main" id="{B40BE3A5-479D-F34A-AE26-9E329D656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8" name="Freeform 259">
              <a:extLst>
                <a:ext uri="{FF2B5EF4-FFF2-40B4-BE49-F238E27FC236}">
                  <a16:creationId xmlns:a16="http://schemas.microsoft.com/office/drawing/2014/main" id="{E8D7E265-82F6-D54C-A067-EA7365241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9" name="Freeform 260">
              <a:extLst>
                <a:ext uri="{FF2B5EF4-FFF2-40B4-BE49-F238E27FC236}">
                  <a16:creationId xmlns:a16="http://schemas.microsoft.com/office/drawing/2014/main" id="{2F507AC4-9813-754A-A843-782B808A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6" name="Freeform 261">
              <a:extLst>
                <a:ext uri="{FF2B5EF4-FFF2-40B4-BE49-F238E27FC236}">
                  <a16:creationId xmlns:a16="http://schemas.microsoft.com/office/drawing/2014/main" id="{CAC78C4E-3B59-2A4C-A0FA-2E7F8B4E6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8" name="Freeform 262">
              <a:extLst>
                <a:ext uri="{FF2B5EF4-FFF2-40B4-BE49-F238E27FC236}">
                  <a16:creationId xmlns:a16="http://schemas.microsoft.com/office/drawing/2014/main" id="{E243F24E-EF8F-9B46-846B-119AA9DB6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557C46DA-5E6D-1346-A8D0-52AC5DAE2EC1}"/>
              </a:ext>
            </a:extLst>
          </p:cNvPr>
          <p:cNvGrpSpPr/>
          <p:nvPr/>
        </p:nvGrpSpPr>
        <p:grpSpPr>
          <a:xfrm>
            <a:off x="18042236" y="4532083"/>
            <a:ext cx="4031348" cy="1266231"/>
            <a:chOff x="4263265" y="1816281"/>
            <a:chExt cx="4236804" cy="1266231"/>
          </a:xfrm>
        </p:grpSpPr>
        <p:sp>
          <p:nvSpPr>
            <p:cNvPr id="127" name="CuadroTexto 395">
              <a:extLst>
                <a:ext uri="{FF2B5EF4-FFF2-40B4-BE49-F238E27FC236}">
                  <a16:creationId xmlns:a16="http://schemas.microsoft.com/office/drawing/2014/main" id="{6AB05341-E180-684E-8C1C-BC4473C80682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28" name="Rectangle 40">
              <a:extLst>
                <a:ext uri="{FF2B5EF4-FFF2-40B4-BE49-F238E27FC236}">
                  <a16:creationId xmlns:a16="http://schemas.microsoft.com/office/drawing/2014/main" id="{D896B9D0-4C90-7842-82B2-ED8924773287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299D675-FDF1-994D-8771-E478CE80D005}"/>
              </a:ext>
            </a:extLst>
          </p:cNvPr>
          <p:cNvGrpSpPr/>
          <p:nvPr/>
        </p:nvGrpSpPr>
        <p:grpSpPr>
          <a:xfrm>
            <a:off x="13421732" y="8036754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130" name="Freeform 231">
              <a:extLst>
                <a:ext uri="{FF2B5EF4-FFF2-40B4-BE49-F238E27FC236}">
                  <a16:creationId xmlns:a16="http://schemas.microsoft.com/office/drawing/2014/main" id="{8CC26B7B-F01C-694D-BFBD-EAEA987EC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1" name="Freeform 232">
              <a:extLst>
                <a:ext uri="{FF2B5EF4-FFF2-40B4-BE49-F238E27FC236}">
                  <a16:creationId xmlns:a16="http://schemas.microsoft.com/office/drawing/2014/main" id="{5C4EA01B-FED6-FD46-B7C9-93AD35B3E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2" name="Freeform 233">
              <a:extLst>
                <a:ext uri="{FF2B5EF4-FFF2-40B4-BE49-F238E27FC236}">
                  <a16:creationId xmlns:a16="http://schemas.microsoft.com/office/drawing/2014/main" id="{B07613E0-C15F-3A46-8E02-E501C8DB5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3226AB1F-E3A8-CC47-BD8F-0D86AACC1ECA}"/>
              </a:ext>
            </a:extLst>
          </p:cNvPr>
          <p:cNvGrpSpPr/>
          <p:nvPr/>
        </p:nvGrpSpPr>
        <p:grpSpPr>
          <a:xfrm>
            <a:off x="11707688" y="8788146"/>
            <a:ext cx="4031348" cy="1266231"/>
            <a:chOff x="4263265" y="1816281"/>
            <a:chExt cx="4236804" cy="1266231"/>
          </a:xfrm>
        </p:grpSpPr>
        <p:sp>
          <p:nvSpPr>
            <p:cNvPr id="134" name="CuadroTexto 395">
              <a:extLst>
                <a:ext uri="{FF2B5EF4-FFF2-40B4-BE49-F238E27FC236}">
                  <a16:creationId xmlns:a16="http://schemas.microsoft.com/office/drawing/2014/main" id="{B42228DA-81A4-FA49-9211-A157F520F769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Advertise</a:t>
              </a:r>
            </a:p>
          </p:txBody>
        </p:sp>
        <p:sp>
          <p:nvSpPr>
            <p:cNvPr id="135" name="Rectangle 40">
              <a:extLst>
                <a:ext uri="{FF2B5EF4-FFF2-40B4-BE49-F238E27FC236}">
                  <a16:creationId xmlns:a16="http://schemas.microsoft.com/office/drawing/2014/main" id="{721B1910-3622-BC45-9AD3-D86BEDCB3179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316E86D5-E112-734D-A437-183BF2B11654}"/>
              </a:ext>
            </a:extLst>
          </p:cNvPr>
          <p:cNvGrpSpPr/>
          <p:nvPr/>
        </p:nvGrpSpPr>
        <p:grpSpPr>
          <a:xfrm>
            <a:off x="20095444" y="8086134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37" name="Freeform 314">
              <a:extLst>
                <a:ext uri="{FF2B5EF4-FFF2-40B4-BE49-F238E27FC236}">
                  <a16:creationId xmlns:a16="http://schemas.microsoft.com/office/drawing/2014/main" id="{926E284D-EB76-DD41-89D0-BB08FF298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8" name="Freeform 315">
              <a:extLst>
                <a:ext uri="{FF2B5EF4-FFF2-40B4-BE49-F238E27FC236}">
                  <a16:creationId xmlns:a16="http://schemas.microsoft.com/office/drawing/2014/main" id="{8015705A-77F2-EC4E-B1A6-CE0B63B4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9" name="Freeform 316">
              <a:extLst>
                <a:ext uri="{FF2B5EF4-FFF2-40B4-BE49-F238E27FC236}">
                  <a16:creationId xmlns:a16="http://schemas.microsoft.com/office/drawing/2014/main" id="{108427A8-778B-5D48-9F3F-148E3E341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0" name="Freeform 317">
              <a:extLst>
                <a:ext uri="{FF2B5EF4-FFF2-40B4-BE49-F238E27FC236}">
                  <a16:creationId xmlns:a16="http://schemas.microsoft.com/office/drawing/2014/main" id="{B6E003D2-9F9B-6A4F-AE40-485A44F2C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1" name="Freeform 318">
              <a:extLst>
                <a:ext uri="{FF2B5EF4-FFF2-40B4-BE49-F238E27FC236}">
                  <a16:creationId xmlns:a16="http://schemas.microsoft.com/office/drawing/2014/main" id="{69CF4103-542B-9142-BA64-20F0C7473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E213FBFC-BB5C-054B-8D13-E3D609EBA0FD}"/>
              </a:ext>
            </a:extLst>
          </p:cNvPr>
          <p:cNvGrpSpPr/>
          <p:nvPr/>
        </p:nvGrpSpPr>
        <p:grpSpPr>
          <a:xfrm>
            <a:off x="18386119" y="8924439"/>
            <a:ext cx="4031348" cy="1266231"/>
            <a:chOff x="4263265" y="1816281"/>
            <a:chExt cx="4236804" cy="1266231"/>
          </a:xfrm>
        </p:grpSpPr>
        <p:sp>
          <p:nvSpPr>
            <p:cNvPr id="143" name="CuadroTexto 395">
              <a:extLst>
                <a:ext uri="{FF2B5EF4-FFF2-40B4-BE49-F238E27FC236}">
                  <a16:creationId xmlns:a16="http://schemas.microsoft.com/office/drawing/2014/main" id="{C7A6BF0D-939E-A545-B7AA-A33B0916F4B4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2D81705E-B7AC-B848-92F8-139C5F0E9444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7813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A628B3-E9CA-2649-A4C8-4E50FED98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95" y="447601"/>
            <a:ext cx="4064000" cy="3784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77674E-6FD7-E446-B58A-439A6091E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90" y="9588500"/>
            <a:ext cx="4064000" cy="3784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BC17522-69A6-BF45-84D5-80EA457BE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90" y="2982749"/>
            <a:ext cx="5892800" cy="7391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4BF2B60-5556-0241-BE47-5B226A981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78" y="447601"/>
            <a:ext cx="4064000" cy="3784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E8C183C-BD2B-5C46-B460-973CF07669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61" y="550392"/>
            <a:ext cx="4064000" cy="3784600"/>
          </a:xfrm>
          <a:prstGeom prst="rect">
            <a:avLst/>
          </a:prstGeom>
        </p:spPr>
      </p:pic>
      <p:grpSp>
        <p:nvGrpSpPr>
          <p:cNvPr id="57" name="Grupo 56">
            <a:extLst>
              <a:ext uri="{FF2B5EF4-FFF2-40B4-BE49-F238E27FC236}">
                <a16:creationId xmlns:a16="http://schemas.microsoft.com/office/drawing/2014/main" id="{69D4405B-EF93-5F4F-BBAF-E086D81493FE}"/>
              </a:ext>
            </a:extLst>
          </p:cNvPr>
          <p:cNvGrpSpPr/>
          <p:nvPr/>
        </p:nvGrpSpPr>
        <p:grpSpPr>
          <a:xfrm>
            <a:off x="10100132" y="1401763"/>
            <a:ext cx="565952" cy="622546"/>
            <a:chOff x="8044114" y="7493224"/>
            <a:chExt cx="675768" cy="743343"/>
          </a:xfrm>
        </p:grpSpPr>
        <p:sp>
          <p:nvSpPr>
            <p:cNvPr id="58" name="Freeform 241">
              <a:extLst>
                <a:ext uri="{FF2B5EF4-FFF2-40B4-BE49-F238E27FC236}">
                  <a16:creationId xmlns:a16="http://schemas.microsoft.com/office/drawing/2014/main" id="{4112DCA3-8A94-1C46-923F-F86C162FB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 sz="2800"/>
            </a:p>
          </p:txBody>
        </p:sp>
        <p:sp>
          <p:nvSpPr>
            <p:cNvPr id="62" name="Freeform 242">
              <a:extLst>
                <a:ext uri="{FF2B5EF4-FFF2-40B4-BE49-F238E27FC236}">
                  <a16:creationId xmlns:a16="http://schemas.microsoft.com/office/drawing/2014/main" id="{4672FA91-1868-5D45-91C3-48F249C16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2800"/>
            </a:p>
          </p:txBody>
        </p:sp>
        <p:sp>
          <p:nvSpPr>
            <p:cNvPr id="75" name="Freeform 243">
              <a:extLst>
                <a:ext uri="{FF2B5EF4-FFF2-40B4-BE49-F238E27FC236}">
                  <a16:creationId xmlns:a16="http://schemas.microsoft.com/office/drawing/2014/main" id="{9B6C41FD-E45F-0443-86C3-4717375C0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2800"/>
            </a:p>
          </p:txBody>
        </p:sp>
        <p:sp>
          <p:nvSpPr>
            <p:cNvPr id="76" name="Freeform 244">
              <a:extLst>
                <a:ext uri="{FF2B5EF4-FFF2-40B4-BE49-F238E27FC236}">
                  <a16:creationId xmlns:a16="http://schemas.microsoft.com/office/drawing/2014/main" id="{DD3CACF0-E6C9-0A41-B597-1DB651EA9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2800"/>
            </a:p>
          </p:txBody>
        </p:sp>
        <p:sp>
          <p:nvSpPr>
            <p:cNvPr id="77" name="Freeform 245">
              <a:extLst>
                <a:ext uri="{FF2B5EF4-FFF2-40B4-BE49-F238E27FC236}">
                  <a16:creationId xmlns:a16="http://schemas.microsoft.com/office/drawing/2014/main" id="{79E7199C-8A23-0B43-8F7B-C4779095F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2800"/>
            </a:p>
          </p:txBody>
        </p:sp>
        <p:sp>
          <p:nvSpPr>
            <p:cNvPr id="78" name="Freeform 246">
              <a:extLst>
                <a:ext uri="{FF2B5EF4-FFF2-40B4-BE49-F238E27FC236}">
                  <a16:creationId xmlns:a16="http://schemas.microsoft.com/office/drawing/2014/main" id="{88D071E8-E626-FF4D-A1AF-93B5FEEB6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2800"/>
            </a:p>
          </p:txBody>
        </p:sp>
        <p:sp>
          <p:nvSpPr>
            <p:cNvPr id="79" name="Freeform 247">
              <a:extLst>
                <a:ext uri="{FF2B5EF4-FFF2-40B4-BE49-F238E27FC236}">
                  <a16:creationId xmlns:a16="http://schemas.microsoft.com/office/drawing/2014/main" id="{D94E51EB-086B-E04A-9D3C-52A5C556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2800"/>
            </a:p>
          </p:txBody>
        </p:sp>
        <p:sp>
          <p:nvSpPr>
            <p:cNvPr id="80" name="Freeform 248">
              <a:extLst>
                <a:ext uri="{FF2B5EF4-FFF2-40B4-BE49-F238E27FC236}">
                  <a16:creationId xmlns:a16="http://schemas.microsoft.com/office/drawing/2014/main" id="{816DE9E0-3F47-EA42-9D7F-305C517D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2800"/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B723D1D-B762-5D4F-A0D2-B86874ABDF00}"/>
              </a:ext>
            </a:extLst>
          </p:cNvPr>
          <p:cNvGrpSpPr/>
          <p:nvPr/>
        </p:nvGrpSpPr>
        <p:grpSpPr>
          <a:xfrm>
            <a:off x="8358547" y="2189488"/>
            <a:ext cx="4031348" cy="889954"/>
            <a:chOff x="4263265" y="1946336"/>
            <a:chExt cx="4236804" cy="889954"/>
          </a:xfrm>
        </p:grpSpPr>
        <p:sp>
          <p:nvSpPr>
            <p:cNvPr id="82" name="CuadroTexto 395">
              <a:extLst>
                <a:ext uri="{FF2B5EF4-FFF2-40B4-BE49-F238E27FC236}">
                  <a16:creationId xmlns:a16="http://schemas.microsoft.com/office/drawing/2014/main" id="{6851CE3D-9CE7-3447-9DB3-596E7C439091}"/>
                </a:ext>
              </a:extLst>
            </p:cNvPr>
            <p:cNvSpPr txBox="1"/>
            <p:nvPr/>
          </p:nvSpPr>
          <p:spPr>
            <a:xfrm flipH="1">
              <a:off x="5190329" y="1946336"/>
              <a:ext cx="238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83" name="Rectangle 40">
              <a:extLst>
                <a:ext uri="{FF2B5EF4-FFF2-40B4-BE49-F238E27FC236}">
                  <a16:creationId xmlns:a16="http://schemas.microsoft.com/office/drawing/2014/main" id="{C66C19DF-5DA6-2D45-A16A-8407DABA7195}"/>
                </a:ext>
              </a:extLst>
            </p:cNvPr>
            <p:cNvSpPr/>
            <p:nvPr/>
          </p:nvSpPr>
          <p:spPr>
            <a:xfrm>
              <a:off x="4263265" y="2251515"/>
              <a:ext cx="42368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E316F5C3-7699-FF4F-BCFD-DF33788D1E8D}"/>
              </a:ext>
            </a:extLst>
          </p:cNvPr>
          <p:cNvGrpSpPr/>
          <p:nvPr/>
        </p:nvGrpSpPr>
        <p:grpSpPr>
          <a:xfrm>
            <a:off x="6469949" y="1430060"/>
            <a:ext cx="636942" cy="583224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85" name="Freeform 257">
              <a:extLst>
                <a:ext uri="{FF2B5EF4-FFF2-40B4-BE49-F238E27FC236}">
                  <a16:creationId xmlns:a16="http://schemas.microsoft.com/office/drawing/2014/main" id="{9F2836B1-F36E-B944-BF36-5C0CBA263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6" name="Freeform 258">
              <a:extLst>
                <a:ext uri="{FF2B5EF4-FFF2-40B4-BE49-F238E27FC236}">
                  <a16:creationId xmlns:a16="http://schemas.microsoft.com/office/drawing/2014/main" id="{362E029D-F133-8D41-BE5A-2D790800E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7" name="Freeform 259">
              <a:extLst>
                <a:ext uri="{FF2B5EF4-FFF2-40B4-BE49-F238E27FC236}">
                  <a16:creationId xmlns:a16="http://schemas.microsoft.com/office/drawing/2014/main" id="{207BB18F-856E-3647-933F-1E74AB213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8" name="Freeform 260">
              <a:extLst>
                <a:ext uri="{FF2B5EF4-FFF2-40B4-BE49-F238E27FC236}">
                  <a16:creationId xmlns:a16="http://schemas.microsoft.com/office/drawing/2014/main" id="{481C148B-3C9B-0B4D-91E5-5F4D2D53D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9" name="Freeform 261">
              <a:extLst>
                <a:ext uri="{FF2B5EF4-FFF2-40B4-BE49-F238E27FC236}">
                  <a16:creationId xmlns:a16="http://schemas.microsoft.com/office/drawing/2014/main" id="{09F45688-B112-D949-9098-C7A782E35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0" name="Freeform 262">
              <a:extLst>
                <a:ext uri="{FF2B5EF4-FFF2-40B4-BE49-F238E27FC236}">
                  <a16:creationId xmlns:a16="http://schemas.microsoft.com/office/drawing/2014/main" id="{998CC432-2290-D144-8DB1-031117CCD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4D82802B-8694-5A4A-925F-365546875D14}"/>
              </a:ext>
            </a:extLst>
          </p:cNvPr>
          <p:cNvGrpSpPr/>
          <p:nvPr/>
        </p:nvGrpSpPr>
        <p:grpSpPr>
          <a:xfrm>
            <a:off x="4764830" y="2151692"/>
            <a:ext cx="4031348" cy="889954"/>
            <a:chOff x="4263265" y="1946336"/>
            <a:chExt cx="4236804" cy="889954"/>
          </a:xfrm>
        </p:grpSpPr>
        <p:sp>
          <p:nvSpPr>
            <p:cNvPr id="95" name="CuadroTexto 395">
              <a:extLst>
                <a:ext uri="{FF2B5EF4-FFF2-40B4-BE49-F238E27FC236}">
                  <a16:creationId xmlns:a16="http://schemas.microsoft.com/office/drawing/2014/main" id="{6B495A5A-A076-8F4F-9096-0CA3C3A91149}"/>
                </a:ext>
              </a:extLst>
            </p:cNvPr>
            <p:cNvSpPr txBox="1"/>
            <p:nvPr/>
          </p:nvSpPr>
          <p:spPr>
            <a:xfrm flipH="1">
              <a:off x="5190329" y="1946336"/>
              <a:ext cx="238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96" name="Rectangle 40">
              <a:extLst>
                <a:ext uri="{FF2B5EF4-FFF2-40B4-BE49-F238E27FC236}">
                  <a16:creationId xmlns:a16="http://schemas.microsoft.com/office/drawing/2014/main" id="{7C3ECA7A-4A24-FE4B-BBC1-C4E383B84303}"/>
                </a:ext>
              </a:extLst>
            </p:cNvPr>
            <p:cNvSpPr/>
            <p:nvPr/>
          </p:nvSpPr>
          <p:spPr>
            <a:xfrm>
              <a:off x="4263265" y="2251515"/>
              <a:ext cx="42368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D5346F54-1309-0741-8774-5F0B4B89E0AE}"/>
              </a:ext>
            </a:extLst>
          </p:cNvPr>
          <p:cNvGrpSpPr/>
          <p:nvPr/>
        </p:nvGrpSpPr>
        <p:grpSpPr>
          <a:xfrm>
            <a:off x="6510348" y="10785216"/>
            <a:ext cx="584506" cy="565022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98" name="Freeform 231">
              <a:extLst>
                <a:ext uri="{FF2B5EF4-FFF2-40B4-BE49-F238E27FC236}">
                  <a16:creationId xmlns:a16="http://schemas.microsoft.com/office/drawing/2014/main" id="{7C3D5C5F-534E-5644-8F5C-E21F4CFBD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9" name="Freeform 232">
              <a:extLst>
                <a:ext uri="{FF2B5EF4-FFF2-40B4-BE49-F238E27FC236}">
                  <a16:creationId xmlns:a16="http://schemas.microsoft.com/office/drawing/2014/main" id="{09BC8D8C-05BB-B04F-ABF5-8F5AA3D0B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0" name="Freeform 233">
              <a:extLst>
                <a:ext uri="{FF2B5EF4-FFF2-40B4-BE49-F238E27FC236}">
                  <a16:creationId xmlns:a16="http://schemas.microsoft.com/office/drawing/2014/main" id="{54AAEE89-90A0-3242-9AB3-C56B0F8AA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AE75E6A6-B00A-D640-A620-7F3F76246CBB}"/>
              </a:ext>
            </a:extLst>
          </p:cNvPr>
          <p:cNvGrpSpPr/>
          <p:nvPr/>
        </p:nvGrpSpPr>
        <p:grpSpPr>
          <a:xfrm>
            <a:off x="2928869" y="1589451"/>
            <a:ext cx="592036" cy="600037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02" name="Freeform 314">
              <a:extLst>
                <a:ext uri="{FF2B5EF4-FFF2-40B4-BE49-F238E27FC236}">
                  <a16:creationId xmlns:a16="http://schemas.microsoft.com/office/drawing/2014/main" id="{27D26180-B9BC-0B42-BC6E-E93568609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3" name="Freeform 315">
              <a:extLst>
                <a:ext uri="{FF2B5EF4-FFF2-40B4-BE49-F238E27FC236}">
                  <a16:creationId xmlns:a16="http://schemas.microsoft.com/office/drawing/2014/main" id="{11565023-D8E0-7741-BA4C-5D48BBD1B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4" name="Freeform 316">
              <a:extLst>
                <a:ext uri="{FF2B5EF4-FFF2-40B4-BE49-F238E27FC236}">
                  <a16:creationId xmlns:a16="http://schemas.microsoft.com/office/drawing/2014/main" id="{533D4770-59D0-BC4B-A27B-D4B3B20AE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0" name="Freeform 317">
              <a:extLst>
                <a:ext uri="{FF2B5EF4-FFF2-40B4-BE49-F238E27FC236}">
                  <a16:creationId xmlns:a16="http://schemas.microsoft.com/office/drawing/2014/main" id="{8B7E816A-A3C1-8C41-90BE-E7D954D0B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1" name="Freeform 318">
              <a:extLst>
                <a:ext uri="{FF2B5EF4-FFF2-40B4-BE49-F238E27FC236}">
                  <a16:creationId xmlns:a16="http://schemas.microsoft.com/office/drawing/2014/main" id="{EF313268-A237-3843-8D99-741386D11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A36B3908-A765-D64C-B1D6-67D55DEAF994}"/>
              </a:ext>
            </a:extLst>
          </p:cNvPr>
          <p:cNvGrpSpPr/>
          <p:nvPr/>
        </p:nvGrpSpPr>
        <p:grpSpPr>
          <a:xfrm>
            <a:off x="4790174" y="11409860"/>
            <a:ext cx="4031348" cy="889954"/>
            <a:chOff x="4263265" y="1946336"/>
            <a:chExt cx="4236804" cy="889954"/>
          </a:xfrm>
        </p:grpSpPr>
        <p:sp>
          <p:nvSpPr>
            <p:cNvPr id="113" name="CuadroTexto 395">
              <a:extLst>
                <a:ext uri="{FF2B5EF4-FFF2-40B4-BE49-F238E27FC236}">
                  <a16:creationId xmlns:a16="http://schemas.microsoft.com/office/drawing/2014/main" id="{830C5281-A568-7945-8905-5D7E4B28C092}"/>
                </a:ext>
              </a:extLst>
            </p:cNvPr>
            <p:cNvSpPr txBox="1"/>
            <p:nvPr/>
          </p:nvSpPr>
          <p:spPr>
            <a:xfrm flipH="1">
              <a:off x="5190329" y="1946336"/>
              <a:ext cx="238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14" name="Rectangle 40">
              <a:extLst>
                <a:ext uri="{FF2B5EF4-FFF2-40B4-BE49-F238E27FC236}">
                  <a16:creationId xmlns:a16="http://schemas.microsoft.com/office/drawing/2014/main" id="{99475D22-5FA8-8F4B-923B-FF3C473E194C}"/>
                </a:ext>
              </a:extLst>
            </p:cNvPr>
            <p:cNvSpPr/>
            <p:nvPr/>
          </p:nvSpPr>
          <p:spPr>
            <a:xfrm>
              <a:off x="4263265" y="2251515"/>
              <a:ext cx="42368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CE91EFFF-63C4-6A4F-BE2E-15427607E575}"/>
              </a:ext>
            </a:extLst>
          </p:cNvPr>
          <p:cNvGrpSpPr/>
          <p:nvPr/>
        </p:nvGrpSpPr>
        <p:grpSpPr>
          <a:xfrm>
            <a:off x="1209213" y="2234102"/>
            <a:ext cx="4031348" cy="889954"/>
            <a:chOff x="4263265" y="1946336"/>
            <a:chExt cx="4236804" cy="889954"/>
          </a:xfrm>
        </p:grpSpPr>
        <p:sp>
          <p:nvSpPr>
            <p:cNvPr id="117" name="CuadroTexto 395">
              <a:extLst>
                <a:ext uri="{FF2B5EF4-FFF2-40B4-BE49-F238E27FC236}">
                  <a16:creationId xmlns:a16="http://schemas.microsoft.com/office/drawing/2014/main" id="{DB41BFEF-53BC-B347-87EE-33F369E01A42}"/>
                </a:ext>
              </a:extLst>
            </p:cNvPr>
            <p:cNvSpPr txBox="1"/>
            <p:nvPr/>
          </p:nvSpPr>
          <p:spPr>
            <a:xfrm flipH="1">
              <a:off x="5190329" y="1946336"/>
              <a:ext cx="238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09D95B10-9B65-B248-95C2-3601309B0606}"/>
                </a:ext>
              </a:extLst>
            </p:cNvPr>
            <p:cNvSpPr/>
            <p:nvPr/>
          </p:nvSpPr>
          <p:spPr>
            <a:xfrm>
              <a:off x="4263265" y="2251515"/>
              <a:ext cx="42368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0" name="Group 71">
            <a:extLst>
              <a:ext uri="{FF2B5EF4-FFF2-40B4-BE49-F238E27FC236}">
                <a16:creationId xmlns:a16="http://schemas.microsoft.com/office/drawing/2014/main" id="{2E36DA0D-0B9F-ED4F-8B67-5256E4EC43D5}"/>
              </a:ext>
            </a:extLst>
          </p:cNvPr>
          <p:cNvGrpSpPr/>
          <p:nvPr/>
        </p:nvGrpSpPr>
        <p:grpSpPr>
          <a:xfrm>
            <a:off x="13011885" y="5887559"/>
            <a:ext cx="8909115" cy="2500601"/>
            <a:chOff x="2232442" y="3643574"/>
            <a:chExt cx="8954788" cy="2500601"/>
          </a:xfrm>
        </p:grpSpPr>
        <p:sp>
          <p:nvSpPr>
            <p:cNvPr id="121" name="CuadroTexto 598">
              <a:extLst>
                <a:ext uri="{FF2B5EF4-FFF2-40B4-BE49-F238E27FC236}">
                  <a16:creationId xmlns:a16="http://schemas.microsoft.com/office/drawing/2014/main" id="{67A49DB2-9B7A-6C4A-8B48-B9A51FDE0F27}"/>
                </a:ext>
              </a:extLst>
            </p:cNvPr>
            <p:cNvSpPr txBox="1"/>
            <p:nvPr/>
          </p:nvSpPr>
          <p:spPr>
            <a:xfrm>
              <a:off x="2232442" y="3643574"/>
              <a:ext cx="54784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122" name="CuadroTexto 599">
              <a:extLst>
                <a:ext uri="{FF2B5EF4-FFF2-40B4-BE49-F238E27FC236}">
                  <a16:creationId xmlns:a16="http://schemas.microsoft.com/office/drawing/2014/main" id="{23AA939D-8CB8-7640-9552-74EFB63960C6}"/>
                </a:ext>
              </a:extLst>
            </p:cNvPr>
            <p:cNvSpPr txBox="1"/>
            <p:nvPr/>
          </p:nvSpPr>
          <p:spPr>
            <a:xfrm>
              <a:off x="2236244" y="4943846"/>
              <a:ext cx="8950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9464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FF23742-8836-B445-B25C-A6889E252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070" y="8220710"/>
            <a:ext cx="4762500" cy="4864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7354CA-CCBE-FC4D-8726-50FB3F31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45" y="8220710"/>
            <a:ext cx="4762500" cy="4864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E375757-4D21-7D49-9D99-DA3F895C9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65" y="814070"/>
            <a:ext cx="4749800" cy="48641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76B817A-4266-E54E-AB37-1A8EE6F57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45" y="814070"/>
            <a:ext cx="4749800" cy="4864100"/>
          </a:xfrm>
          <a:prstGeom prst="rect">
            <a:avLst/>
          </a:prstGeom>
        </p:spPr>
      </p:pic>
      <p:grpSp>
        <p:nvGrpSpPr>
          <p:cNvPr id="56" name="Group 71">
            <a:extLst>
              <a:ext uri="{FF2B5EF4-FFF2-40B4-BE49-F238E27FC236}">
                <a16:creationId xmlns:a16="http://schemas.microsoft.com/office/drawing/2014/main" id="{2438941C-5B44-FF46-AAB6-F1724CAEBEC3}"/>
              </a:ext>
            </a:extLst>
          </p:cNvPr>
          <p:cNvGrpSpPr/>
          <p:nvPr/>
        </p:nvGrpSpPr>
        <p:grpSpPr>
          <a:xfrm>
            <a:off x="15023565" y="5824474"/>
            <a:ext cx="8909115" cy="2500601"/>
            <a:chOff x="2232442" y="3643574"/>
            <a:chExt cx="8954788" cy="2500601"/>
          </a:xfrm>
        </p:grpSpPr>
        <p:sp>
          <p:nvSpPr>
            <p:cNvPr id="59" name="CuadroTexto 598">
              <a:extLst>
                <a:ext uri="{FF2B5EF4-FFF2-40B4-BE49-F238E27FC236}">
                  <a16:creationId xmlns:a16="http://schemas.microsoft.com/office/drawing/2014/main" id="{DE2BB258-7459-A248-898F-72C13B9616B5}"/>
                </a:ext>
              </a:extLst>
            </p:cNvPr>
            <p:cNvSpPr txBox="1"/>
            <p:nvPr/>
          </p:nvSpPr>
          <p:spPr>
            <a:xfrm>
              <a:off x="2232442" y="3643574"/>
              <a:ext cx="54784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60" name="CuadroTexto 599">
              <a:extLst>
                <a:ext uri="{FF2B5EF4-FFF2-40B4-BE49-F238E27FC236}">
                  <a16:creationId xmlns:a16="http://schemas.microsoft.com/office/drawing/2014/main" id="{E1FD68B3-FFB7-554C-8D29-09A6B48DD548}"/>
                </a:ext>
              </a:extLst>
            </p:cNvPr>
            <p:cNvSpPr txBox="1"/>
            <p:nvPr/>
          </p:nvSpPr>
          <p:spPr>
            <a:xfrm>
              <a:off x="2236244" y="4943846"/>
              <a:ext cx="8950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6A440CF7-38CC-7F4F-8E5F-C539ADBB964D}"/>
              </a:ext>
            </a:extLst>
          </p:cNvPr>
          <p:cNvGrpSpPr/>
          <p:nvPr/>
        </p:nvGrpSpPr>
        <p:grpSpPr>
          <a:xfrm>
            <a:off x="3716546" y="2028366"/>
            <a:ext cx="675768" cy="743343"/>
            <a:chOff x="8044114" y="7493224"/>
            <a:chExt cx="675768" cy="743343"/>
          </a:xfrm>
        </p:grpSpPr>
        <p:sp>
          <p:nvSpPr>
            <p:cNvPr id="63" name="Freeform 241">
              <a:extLst>
                <a:ext uri="{FF2B5EF4-FFF2-40B4-BE49-F238E27FC236}">
                  <a16:creationId xmlns:a16="http://schemas.microsoft.com/office/drawing/2014/main" id="{CDAA7C2B-D4CF-F749-9391-457D9784B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4" name="Freeform 242">
              <a:extLst>
                <a:ext uri="{FF2B5EF4-FFF2-40B4-BE49-F238E27FC236}">
                  <a16:creationId xmlns:a16="http://schemas.microsoft.com/office/drawing/2014/main" id="{609ED534-6BB8-874A-9452-D1F883A7F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5" name="Freeform 243">
              <a:extLst>
                <a:ext uri="{FF2B5EF4-FFF2-40B4-BE49-F238E27FC236}">
                  <a16:creationId xmlns:a16="http://schemas.microsoft.com/office/drawing/2014/main" id="{B1B1112D-9E15-5642-8959-60FDFC06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6" name="Freeform 244">
              <a:extLst>
                <a:ext uri="{FF2B5EF4-FFF2-40B4-BE49-F238E27FC236}">
                  <a16:creationId xmlns:a16="http://schemas.microsoft.com/office/drawing/2014/main" id="{F1876705-4935-7D47-AF23-5816C9E1D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7" name="Freeform 245">
              <a:extLst>
                <a:ext uri="{FF2B5EF4-FFF2-40B4-BE49-F238E27FC236}">
                  <a16:creationId xmlns:a16="http://schemas.microsoft.com/office/drawing/2014/main" id="{A1369C5D-47B1-9C4D-B299-601C8E738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8" name="Freeform 246">
              <a:extLst>
                <a:ext uri="{FF2B5EF4-FFF2-40B4-BE49-F238E27FC236}">
                  <a16:creationId xmlns:a16="http://schemas.microsoft.com/office/drawing/2014/main" id="{BC645E5A-3C9B-0340-A47A-95A2A9E16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69" name="Freeform 247">
              <a:extLst>
                <a:ext uri="{FF2B5EF4-FFF2-40B4-BE49-F238E27FC236}">
                  <a16:creationId xmlns:a16="http://schemas.microsoft.com/office/drawing/2014/main" id="{8253AE81-BD7F-4748-B8EA-5EEC46D92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0" name="Freeform 248">
              <a:extLst>
                <a:ext uri="{FF2B5EF4-FFF2-40B4-BE49-F238E27FC236}">
                  <a16:creationId xmlns:a16="http://schemas.microsoft.com/office/drawing/2014/main" id="{AB56F5FF-6CCF-6643-9C11-5CAEE2FDF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668A14B9-1DA7-3F4A-8607-5F1C7703F261}"/>
              </a:ext>
            </a:extLst>
          </p:cNvPr>
          <p:cNvGrpSpPr/>
          <p:nvPr/>
        </p:nvGrpSpPr>
        <p:grpSpPr>
          <a:xfrm>
            <a:off x="2038756" y="2920379"/>
            <a:ext cx="4031348" cy="1143120"/>
            <a:chOff x="4263265" y="1816281"/>
            <a:chExt cx="4236804" cy="1143120"/>
          </a:xfrm>
        </p:grpSpPr>
        <p:sp>
          <p:nvSpPr>
            <p:cNvPr id="72" name="CuadroTexto 395">
              <a:extLst>
                <a:ext uri="{FF2B5EF4-FFF2-40B4-BE49-F238E27FC236}">
                  <a16:creationId xmlns:a16="http://schemas.microsoft.com/office/drawing/2014/main" id="{FB90ED7C-DCAB-594B-B4A6-37C6C0B819D3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73" name="Rectangle 40">
              <a:extLst>
                <a:ext uri="{FF2B5EF4-FFF2-40B4-BE49-F238E27FC236}">
                  <a16:creationId xmlns:a16="http://schemas.microsoft.com/office/drawing/2014/main" id="{56BC5F05-9379-A34A-B24F-E52476C622E1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614641A-C513-B440-9C5A-E279D74934C9}"/>
              </a:ext>
            </a:extLst>
          </p:cNvPr>
          <p:cNvGrpSpPr/>
          <p:nvPr/>
        </p:nvGrpSpPr>
        <p:grpSpPr>
          <a:xfrm>
            <a:off x="11689743" y="2029013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91" name="Freeform 257">
              <a:extLst>
                <a:ext uri="{FF2B5EF4-FFF2-40B4-BE49-F238E27FC236}">
                  <a16:creationId xmlns:a16="http://schemas.microsoft.com/office/drawing/2014/main" id="{ED5CD9D5-3971-1748-9F9B-85B5ED3A3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2" name="Freeform 258">
              <a:extLst>
                <a:ext uri="{FF2B5EF4-FFF2-40B4-BE49-F238E27FC236}">
                  <a16:creationId xmlns:a16="http://schemas.microsoft.com/office/drawing/2014/main" id="{511F79A5-ABF5-5248-861C-F69F4F3DF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93" name="Freeform 259">
              <a:extLst>
                <a:ext uri="{FF2B5EF4-FFF2-40B4-BE49-F238E27FC236}">
                  <a16:creationId xmlns:a16="http://schemas.microsoft.com/office/drawing/2014/main" id="{ECED8D7C-FF7E-7549-9EB7-D5EF5B666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5" name="Freeform 260">
              <a:extLst>
                <a:ext uri="{FF2B5EF4-FFF2-40B4-BE49-F238E27FC236}">
                  <a16:creationId xmlns:a16="http://schemas.microsoft.com/office/drawing/2014/main" id="{EFB47847-2C85-7F47-A00B-88A8429A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6" name="Freeform 261">
              <a:extLst>
                <a:ext uri="{FF2B5EF4-FFF2-40B4-BE49-F238E27FC236}">
                  <a16:creationId xmlns:a16="http://schemas.microsoft.com/office/drawing/2014/main" id="{D6885C6C-21A1-DF41-BB07-D21CDE455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7" name="Freeform 262">
              <a:extLst>
                <a:ext uri="{FF2B5EF4-FFF2-40B4-BE49-F238E27FC236}">
                  <a16:creationId xmlns:a16="http://schemas.microsoft.com/office/drawing/2014/main" id="{79FD030A-E124-FA40-BE1E-174E8CF7A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694F9C7E-7336-E841-8DF6-D2A930B6E4E3}"/>
              </a:ext>
            </a:extLst>
          </p:cNvPr>
          <p:cNvGrpSpPr/>
          <p:nvPr/>
        </p:nvGrpSpPr>
        <p:grpSpPr>
          <a:xfrm>
            <a:off x="10052499" y="2873578"/>
            <a:ext cx="4031348" cy="1143120"/>
            <a:chOff x="4263265" y="1816281"/>
            <a:chExt cx="4236804" cy="1143120"/>
          </a:xfrm>
        </p:grpSpPr>
        <p:sp>
          <p:nvSpPr>
            <p:cNvPr id="109" name="CuadroTexto 395">
              <a:extLst>
                <a:ext uri="{FF2B5EF4-FFF2-40B4-BE49-F238E27FC236}">
                  <a16:creationId xmlns:a16="http://schemas.microsoft.com/office/drawing/2014/main" id="{3381986D-F7A7-A141-9E4F-1C59185A477A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16" name="Rectangle 40">
              <a:extLst>
                <a:ext uri="{FF2B5EF4-FFF2-40B4-BE49-F238E27FC236}">
                  <a16:creationId xmlns:a16="http://schemas.microsoft.com/office/drawing/2014/main" id="{CED9C947-8AAC-4C4F-88E1-C5DF57759478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60076F0C-488E-5643-8415-756CE8772C05}"/>
              </a:ext>
            </a:extLst>
          </p:cNvPr>
          <p:cNvGrpSpPr/>
          <p:nvPr/>
        </p:nvGrpSpPr>
        <p:grpSpPr>
          <a:xfrm>
            <a:off x="11990729" y="9660539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123" name="Freeform 231">
              <a:extLst>
                <a:ext uri="{FF2B5EF4-FFF2-40B4-BE49-F238E27FC236}">
                  <a16:creationId xmlns:a16="http://schemas.microsoft.com/office/drawing/2014/main" id="{E2DC0944-379A-9B47-B218-DA886A890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4" name="Freeform 232">
              <a:extLst>
                <a:ext uri="{FF2B5EF4-FFF2-40B4-BE49-F238E27FC236}">
                  <a16:creationId xmlns:a16="http://schemas.microsoft.com/office/drawing/2014/main" id="{07AA1933-F259-E44B-8AB9-2149A3E8E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5" name="Freeform 233">
              <a:extLst>
                <a:ext uri="{FF2B5EF4-FFF2-40B4-BE49-F238E27FC236}">
                  <a16:creationId xmlns:a16="http://schemas.microsoft.com/office/drawing/2014/main" id="{B07ED986-61B4-ED42-8ECD-548A947FC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6E18596D-8038-8042-9D93-4349688F92B8}"/>
              </a:ext>
            </a:extLst>
          </p:cNvPr>
          <p:cNvGrpSpPr/>
          <p:nvPr/>
        </p:nvGrpSpPr>
        <p:grpSpPr>
          <a:xfrm>
            <a:off x="10276685" y="10411931"/>
            <a:ext cx="4031348" cy="1143120"/>
            <a:chOff x="4263265" y="1816281"/>
            <a:chExt cx="4236804" cy="1143120"/>
          </a:xfrm>
        </p:grpSpPr>
        <p:sp>
          <p:nvSpPr>
            <p:cNvPr id="127" name="CuadroTexto 395">
              <a:extLst>
                <a:ext uri="{FF2B5EF4-FFF2-40B4-BE49-F238E27FC236}">
                  <a16:creationId xmlns:a16="http://schemas.microsoft.com/office/drawing/2014/main" id="{2DA17FB3-152D-6343-89A2-02FD1F49A655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Advertise</a:t>
              </a:r>
            </a:p>
          </p:txBody>
        </p:sp>
        <p:sp>
          <p:nvSpPr>
            <p:cNvPr id="128" name="Rectangle 40">
              <a:extLst>
                <a:ext uri="{FF2B5EF4-FFF2-40B4-BE49-F238E27FC236}">
                  <a16:creationId xmlns:a16="http://schemas.microsoft.com/office/drawing/2014/main" id="{5C588877-6228-524D-9851-82ECDF2B7A13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40EFE761-BFB7-BB4A-B8D8-2354D0876BB2}"/>
              </a:ext>
            </a:extLst>
          </p:cNvPr>
          <p:cNvGrpSpPr/>
          <p:nvPr/>
        </p:nvGrpSpPr>
        <p:grpSpPr>
          <a:xfrm>
            <a:off x="3748081" y="9573626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30" name="Freeform 314">
              <a:extLst>
                <a:ext uri="{FF2B5EF4-FFF2-40B4-BE49-F238E27FC236}">
                  <a16:creationId xmlns:a16="http://schemas.microsoft.com/office/drawing/2014/main" id="{85F1C5DD-BEBB-054B-A902-67D69494F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1" name="Freeform 315">
              <a:extLst>
                <a:ext uri="{FF2B5EF4-FFF2-40B4-BE49-F238E27FC236}">
                  <a16:creationId xmlns:a16="http://schemas.microsoft.com/office/drawing/2014/main" id="{AF585F45-8DFC-6E40-88CB-0669F3004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2" name="Freeform 316">
              <a:extLst>
                <a:ext uri="{FF2B5EF4-FFF2-40B4-BE49-F238E27FC236}">
                  <a16:creationId xmlns:a16="http://schemas.microsoft.com/office/drawing/2014/main" id="{D6BF64A9-BE91-1948-89B4-7363D492E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3" name="Freeform 317">
              <a:extLst>
                <a:ext uri="{FF2B5EF4-FFF2-40B4-BE49-F238E27FC236}">
                  <a16:creationId xmlns:a16="http://schemas.microsoft.com/office/drawing/2014/main" id="{E5696BDB-ECE2-754F-A06C-ACE3125A6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4" name="Freeform 318">
              <a:extLst>
                <a:ext uri="{FF2B5EF4-FFF2-40B4-BE49-F238E27FC236}">
                  <a16:creationId xmlns:a16="http://schemas.microsoft.com/office/drawing/2014/main" id="{F1A89D19-0354-9240-B0E2-5B98B1E0E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8A600654-2F0B-E741-A884-2C01DD4BDC74}"/>
              </a:ext>
            </a:extLst>
          </p:cNvPr>
          <p:cNvGrpSpPr/>
          <p:nvPr/>
        </p:nvGrpSpPr>
        <p:grpSpPr>
          <a:xfrm>
            <a:off x="2038756" y="10411931"/>
            <a:ext cx="4031348" cy="1143120"/>
            <a:chOff x="4263265" y="1816281"/>
            <a:chExt cx="4236804" cy="1143120"/>
          </a:xfrm>
        </p:grpSpPr>
        <p:sp>
          <p:nvSpPr>
            <p:cNvPr id="136" name="CuadroTexto 395">
              <a:extLst>
                <a:ext uri="{FF2B5EF4-FFF2-40B4-BE49-F238E27FC236}">
                  <a16:creationId xmlns:a16="http://schemas.microsoft.com/office/drawing/2014/main" id="{F494F61C-809F-F24D-B431-DE8873968329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37" name="Rectangle 40">
              <a:extLst>
                <a:ext uri="{FF2B5EF4-FFF2-40B4-BE49-F238E27FC236}">
                  <a16:creationId xmlns:a16="http://schemas.microsoft.com/office/drawing/2014/main" id="{8E5EF11D-272F-D144-8881-F78A682EE011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5AE867A-FEEE-884C-B8A9-E15A98806A95}"/>
              </a:ext>
            </a:extLst>
          </p:cNvPr>
          <p:cNvCxnSpPr>
            <a:cxnSpLocks/>
          </p:cNvCxnSpPr>
          <p:nvPr/>
        </p:nvCxnSpPr>
        <p:spPr>
          <a:xfrm>
            <a:off x="6465697" y="3176411"/>
            <a:ext cx="3021555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81E1BC9D-AE9D-9B42-858E-A0A7318513A7}"/>
              </a:ext>
            </a:extLst>
          </p:cNvPr>
          <p:cNvCxnSpPr>
            <a:cxnSpLocks/>
          </p:cNvCxnSpPr>
          <p:nvPr/>
        </p:nvCxnSpPr>
        <p:spPr>
          <a:xfrm>
            <a:off x="12095661" y="5824474"/>
            <a:ext cx="0" cy="218030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de flecha 138">
            <a:extLst>
              <a:ext uri="{FF2B5EF4-FFF2-40B4-BE49-F238E27FC236}">
                <a16:creationId xmlns:a16="http://schemas.microsoft.com/office/drawing/2014/main" id="{69CDE598-68AF-1940-951B-D3323810AFE9}"/>
              </a:ext>
            </a:extLst>
          </p:cNvPr>
          <p:cNvCxnSpPr>
            <a:cxnSpLocks/>
          </p:cNvCxnSpPr>
          <p:nvPr/>
        </p:nvCxnSpPr>
        <p:spPr>
          <a:xfrm flipH="1">
            <a:off x="6538850" y="10828036"/>
            <a:ext cx="3021554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de flecha 139">
            <a:extLst>
              <a:ext uri="{FF2B5EF4-FFF2-40B4-BE49-F238E27FC236}">
                <a16:creationId xmlns:a16="http://schemas.microsoft.com/office/drawing/2014/main" id="{DB0FEE10-F416-DC41-87EE-FE6296627BB0}"/>
              </a:ext>
            </a:extLst>
          </p:cNvPr>
          <p:cNvCxnSpPr>
            <a:cxnSpLocks/>
          </p:cNvCxnSpPr>
          <p:nvPr/>
        </p:nvCxnSpPr>
        <p:spPr>
          <a:xfrm flipV="1">
            <a:off x="3910265" y="5824474"/>
            <a:ext cx="0" cy="218030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177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77C097-D69A-2649-98DF-FB963EB4C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82" y="4060373"/>
            <a:ext cx="15519400" cy="8991600"/>
          </a:xfrm>
          <a:prstGeom prst="rect">
            <a:avLst/>
          </a:prstGeom>
        </p:spPr>
      </p:pic>
      <p:grpSp>
        <p:nvGrpSpPr>
          <p:cNvPr id="53" name="Grupo 52">
            <a:extLst>
              <a:ext uri="{FF2B5EF4-FFF2-40B4-BE49-F238E27FC236}">
                <a16:creationId xmlns:a16="http://schemas.microsoft.com/office/drawing/2014/main" id="{48FE945D-C570-8649-8B81-BA22835DA1B5}"/>
              </a:ext>
            </a:extLst>
          </p:cNvPr>
          <p:cNvGrpSpPr/>
          <p:nvPr/>
        </p:nvGrpSpPr>
        <p:grpSpPr>
          <a:xfrm>
            <a:off x="2530051" y="810339"/>
            <a:ext cx="19041035" cy="2561450"/>
            <a:chOff x="2668308" y="861425"/>
            <a:chExt cx="19041035" cy="2561450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9BFEEE9B-E0C3-4D49-A4AE-EF24640784F0}"/>
                </a:ext>
              </a:extLst>
            </p:cNvPr>
            <p:cNvSpPr txBox="1"/>
            <p:nvPr/>
          </p:nvSpPr>
          <p:spPr>
            <a:xfrm>
              <a:off x="9463573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Watercolor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7B56D29B-2B7B-1045-AAB0-E5BB748CA192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1EBB8CC-80F4-1E49-9A37-5764D732077E}"/>
              </a:ext>
            </a:extLst>
          </p:cNvPr>
          <p:cNvGrpSpPr/>
          <p:nvPr/>
        </p:nvGrpSpPr>
        <p:grpSpPr>
          <a:xfrm>
            <a:off x="5328216" y="5165725"/>
            <a:ext cx="1787807" cy="1787807"/>
            <a:chOff x="9085895" y="5556541"/>
            <a:chExt cx="1787807" cy="1787807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04A45B05-1B0E-4940-A9DC-C98A69BAA1B1}"/>
                </a:ext>
              </a:extLst>
            </p:cNvPr>
            <p:cNvSpPr/>
            <p:nvPr/>
          </p:nvSpPr>
          <p:spPr>
            <a:xfrm>
              <a:off x="9085895" y="5556541"/>
              <a:ext cx="1787807" cy="17878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53179DA3-3A34-8549-8C29-7CBBC8C3C866}"/>
                </a:ext>
              </a:extLst>
            </p:cNvPr>
            <p:cNvGrpSpPr/>
            <p:nvPr/>
          </p:nvGrpSpPr>
          <p:grpSpPr>
            <a:xfrm>
              <a:off x="9564831" y="6070473"/>
              <a:ext cx="829934" cy="759939"/>
              <a:chOff x="15928076" y="7520255"/>
              <a:chExt cx="747850" cy="684778"/>
            </a:xfrm>
            <a:solidFill>
              <a:schemeClr val="bg2"/>
            </a:solidFill>
          </p:grpSpPr>
          <p:sp>
            <p:nvSpPr>
              <p:cNvPr id="75" name="Freeform 257">
                <a:extLst>
                  <a:ext uri="{FF2B5EF4-FFF2-40B4-BE49-F238E27FC236}">
                    <a16:creationId xmlns:a16="http://schemas.microsoft.com/office/drawing/2014/main" id="{C518EB2B-36F8-6643-9CEF-41DE79270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1795" y="7520255"/>
                <a:ext cx="184711" cy="193719"/>
              </a:xfrm>
              <a:custGeom>
                <a:avLst/>
                <a:gdLst>
                  <a:gd name="T0" fmla="*/ 181 w 182"/>
                  <a:gd name="T1" fmla="*/ 190 h 191"/>
                  <a:gd name="T2" fmla="*/ 181 w 182"/>
                  <a:gd name="T3" fmla="*/ 190 h 191"/>
                  <a:gd name="T4" fmla="*/ 90 w 182"/>
                  <a:gd name="T5" fmla="*/ 190 h 191"/>
                  <a:gd name="T6" fmla="*/ 0 w 182"/>
                  <a:gd name="T7" fmla="*/ 109 h 191"/>
                  <a:gd name="T8" fmla="*/ 0 w 182"/>
                  <a:gd name="T9" fmla="*/ 91 h 191"/>
                  <a:gd name="T10" fmla="*/ 90 w 182"/>
                  <a:gd name="T11" fmla="*/ 0 h 191"/>
                  <a:gd name="T12" fmla="*/ 181 w 182"/>
                  <a:gd name="T13" fmla="*/ 91 h 191"/>
                  <a:gd name="T14" fmla="*/ 181 w 182"/>
                  <a:gd name="T15" fmla="*/ 190 h 191"/>
                  <a:gd name="T16" fmla="*/ 90 w 182"/>
                  <a:gd name="T17" fmla="*/ 55 h 191"/>
                  <a:gd name="T18" fmla="*/ 90 w 182"/>
                  <a:gd name="T19" fmla="*/ 55 h 191"/>
                  <a:gd name="T20" fmla="*/ 54 w 182"/>
                  <a:gd name="T21" fmla="*/ 91 h 191"/>
                  <a:gd name="T22" fmla="*/ 54 w 182"/>
                  <a:gd name="T23" fmla="*/ 109 h 191"/>
                  <a:gd name="T24" fmla="*/ 90 w 182"/>
                  <a:gd name="T25" fmla="*/ 136 h 191"/>
                  <a:gd name="T26" fmla="*/ 118 w 182"/>
                  <a:gd name="T27" fmla="*/ 136 h 191"/>
                  <a:gd name="T28" fmla="*/ 118 w 182"/>
                  <a:gd name="T29" fmla="*/ 91 h 191"/>
                  <a:gd name="T30" fmla="*/ 90 w 182"/>
                  <a:gd name="T31" fmla="*/ 5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91">
                    <a:moveTo>
                      <a:pt x="181" y="190"/>
                    </a:moveTo>
                    <a:lnTo>
                      <a:pt x="181" y="190"/>
                    </a:lnTo>
                    <a:cubicBezTo>
                      <a:pt x="90" y="190"/>
                      <a:pt x="90" y="190"/>
                      <a:pt x="90" y="190"/>
                    </a:cubicBezTo>
                    <a:cubicBezTo>
                      <a:pt x="36" y="190"/>
                      <a:pt x="0" y="154"/>
                      <a:pt x="0" y="109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46"/>
                      <a:pt x="36" y="0"/>
                      <a:pt x="90" y="0"/>
                    </a:cubicBezTo>
                    <a:cubicBezTo>
                      <a:pt x="136" y="0"/>
                      <a:pt x="181" y="37"/>
                      <a:pt x="181" y="91"/>
                    </a:cubicBezTo>
                    <a:lnTo>
                      <a:pt x="181" y="190"/>
                    </a:lnTo>
                    <a:close/>
                    <a:moveTo>
                      <a:pt x="90" y="55"/>
                    </a:moveTo>
                    <a:lnTo>
                      <a:pt x="90" y="55"/>
                    </a:lnTo>
                    <a:cubicBezTo>
                      <a:pt x="73" y="55"/>
                      <a:pt x="54" y="73"/>
                      <a:pt x="54" y="91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27"/>
                      <a:pt x="73" y="136"/>
                      <a:pt x="90" y="136"/>
                    </a:cubicBezTo>
                    <a:cubicBezTo>
                      <a:pt x="118" y="136"/>
                      <a:pt x="118" y="136"/>
                      <a:pt x="118" y="136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18" y="73"/>
                      <a:pt x="109" y="55"/>
                      <a:pt x="9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76" name="Freeform 258">
                <a:extLst>
                  <a:ext uri="{FF2B5EF4-FFF2-40B4-BE49-F238E27FC236}">
                    <a16:creationId xmlns:a16="http://schemas.microsoft.com/office/drawing/2014/main" id="{A83F3635-3FF5-DC43-8183-693306A9A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7496" y="7520255"/>
                <a:ext cx="184709" cy="193719"/>
              </a:xfrm>
              <a:custGeom>
                <a:avLst/>
                <a:gdLst>
                  <a:gd name="T0" fmla="*/ 90 w 182"/>
                  <a:gd name="T1" fmla="*/ 190 h 191"/>
                  <a:gd name="T2" fmla="*/ 90 w 182"/>
                  <a:gd name="T3" fmla="*/ 190 h 191"/>
                  <a:gd name="T4" fmla="*/ 0 w 182"/>
                  <a:gd name="T5" fmla="*/ 190 h 191"/>
                  <a:gd name="T6" fmla="*/ 0 w 182"/>
                  <a:gd name="T7" fmla="*/ 91 h 191"/>
                  <a:gd name="T8" fmla="*/ 90 w 182"/>
                  <a:gd name="T9" fmla="*/ 0 h 191"/>
                  <a:gd name="T10" fmla="*/ 181 w 182"/>
                  <a:gd name="T11" fmla="*/ 91 h 191"/>
                  <a:gd name="T12" fmla="*/ 181 w 182"/>
                  <a:gd name="T13" fmla="*/ 109 h 191"/>
                  <a:gd name="T14" fmla="*/ 90 w 182"/>
                  <a:gd name="T15" fmla="*/ 190 h 191"/>
                  <a:gd name="T16" fmla="*/ 54 w 182"/>
                  <a:gd name="T17" fmla="*/ 136 h 191"/>
                  <a:gd name="T18" fmla="*/ 54 w 182"/>
                  <a:gd name="T19" fmla="*/ 136 h 191"/>
                  <a:gd name="T20" fmla="*/ 90 w 182"/>
                  <a:gd name="T21" fmla="*/ 136 h 191"/>
                  <a:gd name="T22" fmla="*/ 126 w 182"/>
                  <a:gd name="T23" fmla="*/ 109 h 191"/>
                  <a:gd name="T24" fmla="*/ 126 w 182"/>
                  <a:gd name="T25" fmla="*/ 91 h 191"/>
                  <a:gd name="T26" fmla="*/ 90 w 182"/>
                  <a:gd name="T27" fmla="*/ 55 h 191"/>
                  <a:gd name="T28" fmla="*/ 54 w 182"/>
                  <a:gd name="T29" fmla="*/ 91 h 191"/>
                  <a:gd name="T30" fmla="*/ 54 w 182"/>
                  <a:gd name="T31" fmla="*/ 13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91">
                    <a:moveTo>
                      <a:pt x="90" y="190"/>
                    </a:moveTo>
                    <a:lnTo>
                      <a:pt x="90" y="190"/>
                    </a:lnTo>
                    <a:cubicBezTo>
                      <a:pt x="0" y="190"/>
                      <a:pt x="0" y="190"/>
                      <a:pt x="0" y="1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37"/>
                      <a:pt x="36" y="0"/>
                      <a:pt x="90" y="0"/>
                    </a:cubicBezTo>
                    <a:cubicBezTo>
                      <a:pt x="135" y="0"/>
                      <a:pt x="181" y="46"/>
                      <a:pt x="181" y="91"/>
                    </a:cubicBezTo>
                    <a:cubicBezTo>
                      <a:pt x="181" y="109"/>
                      <a:pt x="181" y="109"/>
                      <a:pt x="181" y="109"/>
                    </a:cubicBezTo>
                    <a:cubicBezTo>
                      <a:pt x="181" y="154"/>
                      <a:pt x="135" y="190"/>
                      <a:pt x="90" y="190"/>
                    </a:cubicBezTo>
                    <a:close/>
                    <a:moveTo>
                      <a:pt x="54" y="136"/>
                    </a:moveTo>
                    <a:lnTo>
                      <a:pt x="54" y="136"/>
                    </a:lnTo>
                    <a:cubicBezTo>
                      <a:pt x="90" y="136"/>
                      <a:pt x="90" y="136"/>
                      <a:pt x="90" y="136"/>
                    </a:cubicBezTo>
                    <a:cubicBezTo>
                      <a:pt x="108" y="136"/>
                      <a:pt x="126" y="127"/>
                      <a:pt x="126" y="109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6" y="73"/>
                      <a:pt x="108" y="55"/>
                      <a:pt x="90" y="55"/>
                    </a:cubicBezTo>
                    <a:cubicBezTo>
                      <a:pt x="72" y="55"/>
                      <a:pt x="54" y="73"/>
                      <a:pt x="54" y="91"/>
                    </a:cubicBezTo>
                    <a:lnTo>
                      <a:pt x="54" y="1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77" name="Freeform 259">
                <a:extLst>
                  <a:ext uri="{FF2B5EF4-FFF2-40B4-BE49-F238E27FC236}">
                    <a16:creationId xmlns:a16="http://schemas.microsoft.com/office/drawing/2014/main" id="{B944F135-8611-8648-A806-1EE7A1743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61455" y="7898685"/>
                <a:ext cx="54061" cy="270307"/>
              </a:xfrm>
              <a:custGeom>
                <a:avLst/>
                <a:gdLst>
                  <a:gd name="T0" fmla="*/ 54 w 55"/>
                  <a:gd name="T1" fmla="*/ 262 h 263"/>
                  <a:gd name="T2" fmla="*/ 54 w 55"/>
                  <a:gd name="T3" fmla="*/ 262 h 263"/>
                  <a:gd name="T4" fmla="*/ 0 w 55"/>
                  <a:gd name="T5" fmla="*/ 262 h 263"/>
                  <a:gd name="T6" fmla="*/ 0 w 55"/>
                  <a:gd name="T7" fmla="*/ 27 h 263"/>
                  <a:gd name="T8" fmla="*/ 27 w 55"/>
                  <a:gd name="T9" fmla="*/ 0 h 263"/>
                  <a:gd name="T10" fmla="*/ 54 w 55"/>
                  <a:gd name="T11" fmla="*/ 27 h 263"/>
                  <a:gd name="T12" fmla="*/ 54 w 55"/>
                  <a:gd name="T13" fmla="*/ 26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263">
                    <a:moveTo>
                      <a:pt x="54" y="262"/>
                    </a:moveTo>
                    <a:lnTo>
                      <a:pt x="54" y="262"/>
                    </a:ln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8"/>
                      <a:pt x="18" y="0"/>
                      <a:pt x="27" y="0"/>
                    </a:cubicBezTo>
                    <a:cubicBezTo>
                      <a:pt x="45" y="0"/>
                      <a:pt x="54" y="18"/>
                      <a:pt x="54" y="27"/>
                    </a:cubicBezTo>
                    <a:lnTo>
                      <a:pt x="54" y="26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78" name="Freeform 260">
                <a:extLst>
                  <a:ext uri="{FF2B5EF4-FFF2-40B4-BE49-F238E27FC236}">
                    <a16:creationId xmlns:a16="http://schemas.microsoft.com/office/drawing/2014/main" id="{AABE748F-FC34-274D-B6BC-41E70FA3E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0465" y="7686943"/>
                <a:ext cx="54061" cy="157681"/>
              </a:xfrm>
              <a:custGeom>
                <a:avLst/>
                <a:gdLst>
                  <a:gd name="T0" fmla="*/ 54 w 55"/>
                  <a:gd name="T1" fmla="*/ 154 h 155"/>
                  <a:gd name="T2" fmla="*/ 0 w 55"/>
                  <a:gd name="T3" fmla="*/ 154 h 155"/>
                  <a:gd name="T4" fmla="*/ 0 w 55"/>
                  <a:gd name="T5" fmla="*/ 0 h 155"/>
                  <a:gd name="T6" fmla="*/ 54 w 55"/>
                  <a:gd name="T7" fmla="*/ 0 h 155"/>
                  <a:gd name="T8" fmla="*/ 54 w 55"/>
                  <a:gd name="T9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55">
                    <a:moveTo>
                      <a:pt x="54" y="154"/>
                    </a:moveTo>
                    <a:lnTo>
                      <a:pt x="0" y="154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54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79" name="Freeform 261">
                <a:extLst>
                  <a:ext uri="{FF2B5EF4-FFF2-40B4-BE49-F238E27FC236}">
                    <a16:creationId xmlns:a16="http://schemas.microsoft.com/office/drawing/2014/main" id="{CB0738BC-FED9-5441-AD5B-D48CDA104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95651" y="7817593"/>
                <a:ext cx="608193" cy="387440"/>
              </a:xfrm>
              <a:custGeom>
                <a:avLst/>
                <a:gdLst>
                  <a:gd name="T0" fmla="*/ 63 w 597"/>
                  <a:gd name="T1" fmla="*/ 0 h 380"/>
                  <a:gd name="T2" fmla="*/ 63 w 597"/>
                  <a:gd name="T3" fmla="*/ 0 h 380"/>
                  <a:gd name="T4" fmla="*/ 63 w 597"/>
                  <a:gd name="T5" fmla="*/ 54 h 380"/>
                  <a:gd name="T6" fmla="*/ 542 w 597"/>
                  <a:gd name="T7" fmla="*/ 54 h 380"/>
                  <a:gd name="T8" fmla="*/ 542 w 597"/>
                  <a:gd name="T9" fmla="*/ 325 h 380"/>
                  <a:gd name="T10" fmla="*/ 542 w 597"/>
                  <a:gd name="T11" fmla="*/ 325 h 380"/>
                  <a:gd name="T12" fmla="*/ 63 w 597"/>
                  <a:gd name="T13" fmla="*/ 325 h 380"/>
                  <a:gd name="T14" fmla="*/ 63 w 597"/>
                  <a:gd name="T15" fmla="*/ 99 h 380"/>
                  <a:gd name="T16" fmla="*/ 27 w 597"/>
                  <a:gd name="T17" fmla="*/ 72 h 380"/>
                  <a:gd name="T18" fmla="*/ 0 w 597"/>
                  <a:gd name="T19" fmla="*/ 99 h 380"/>
                  <a:gd name="T20" fmla="*/ 0 w 597"/>
                  <a:gd name="T21" fmla="*/ 325 h 380"/>
                  <a:gd name="T22" fmla="*/ 63 w 597"/>
                  <a:gd name="T23" fmla="*/ 379 h 380"/>
                  <a:gd name="T24" fmla="*/ 542 w 597"/>
                  <a:gd name="T25" fmla="*/ 379 h 380"/>
                  <a:gd name="T26" fmla="*/ 596 w 597"/>
                  <a:gd name="T27" fmla="*/ 325 h 380"/>
                  <a:gd name="T28" fmla="*/ 596 w 597"/>
                  <a:gd name="T29" fmla="*/ 0 h 380"/>
                  <a:gd name="T30" fmla="*/ 63 w 597"/>
                  <a:gd name="T31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7" h="380">
                    <a:moveTo>
                      <a:pt x="63" y="0"/>
                    </a:moveTo>
                    <a:lnTo>
                      <a:pt x="63" y="0"/>
                    </a:lnTo>
                    <a:cubicBezTo>
                      <a:pt x="63" y="54"/>
                      <a:pt x="63" y="54"/>
                      <a:pt x="63" y="54"/>
                    </a:cubicBezTo>
                    <a:cubicBezTo>
                      <a:pt x="542" y="54"/>
                      <a:pt x="542" y="54"/>
                      <a:pt x="542" y="54"/>
                    </a:cubicBezTo>
                    <a:cubicBezTo>
                      <a:pt x="542" y="325"/>
                      <a:pt x="542" y="325"/>
                      <a:pt x="542" y="325"/>
                    </a:cubicBezTo>
                    <a:lnTo>
                      <a:pt x="542" y="325"/>
                    </a:lnTo>
                    <a:cubicBezTo>
                      <a:pt x="63" y="325"/>
                      <a:pt x="63" y="325"/>
                      <a:pt x="63" y="32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0"/>
                      <a:pt x="45" y="72"/>
                      <a:pt x="27" y="72"/>
                    </a:cubicBezTo>
                    <a:cubicBezTo>
                      <a:pt x="18" y="72"/>
                      <a:pt x="0" y="90"/>
                      <a:pt x="0" y="9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0" y="352"/>
                      <a:pt x="27" y="379"/>
                      <a:pt x="63" y="379"/>
                    </a:cubicBezTo>
                    <a:cubicBezTo>
                      <a:pt x="542" y="379"/>
                      <a:pt x="542" y="379"/>
                      <a:pt x="542" y="379"/>
                    </a:cubicBezTo>
                    <a:cubicBezTo>
                      <a:pt x="578" y="379"/>
                      <a:pt x="596" y="352"/>
                      <a:pt x="596" y="325"/>
                    </a:cubicBezTo>
                    <a:cubicBezTo>
                      <a:pt x="596" y="0"/>
                      <a:pt x="596" y="0"/>
                      <a:pt x="596" y="0"/>
                    </a:cubicBezTo>
                    <a:lnTo>
                      <a:pt x="63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0" name="Freeform 262">
                <a:extLst>
                  <a:ext uri="{FF2B5EF4-FFF2-40B4-BE49-F238E27FC236}">
                    <a16:creationId xmlns:a16="http://schemas.microsoft.com/office/drawing/2014/main" id="{B1C4EA0D-49C2-AD47-8792-955CA3C8A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8076" y="7659912"/>
                <a:ext cx="747850" cy="211742"/>
              </a:xfrm>
              <a:custGeom>
                <a:avLst/>
                <a:gdLst>
                  <a:gd name="T0" fmla="*/ 650 w 732"/>
                  <a:gd name="T1" fmla="*/ 208 h 209"/>
                  <a:gd name="T2" fmla="*/ 650 w 732"/>
                  <a:gd name="T3" fmla="*/ 208 h 209"/>
                  <a:gd name="T4" fmla="*/ 81 w 732"/>
                  <a:gd name="T5" fmla="*/ 208 h 209"/>
                  <a:gd name="T6" fmla="*/ 0 w 732"/>
                  <a:gd name="T7" fmla="*/ 126 h 209"/>
                  <a:gd name="T8" fmla="*/ 0 w 732"/>
                  <a:gd name="T9" fmla="*/ 81 h 209"/>
                  <a:gd name="T10" fmla="*/ 81 w 732"/>
                  <a:gd name="T11" fmla="*/ 0 h 209"/>
                  <a:gd name="T12" fmla="*/ 650 w 732"/>
                  <a:gd name="T13" fmla="*/ 0 h 209"/>
                  <a:gd name="T14" fmla="*/ 731 w 732"/>
                  <a:gd name="T15" fmla="*/ 81 h 209"/>
                  <a:gd name="T16" fmla="*/ 731 w 732"/>
                  <a:gd name="T17" fmla="*/ 126 h 209"/>
                  <a:gd name="T18" fmla="*/ 650 w 732"/>
                  <a:gd name="T19" fmla="*/ 208 h 209"/>
                  <a:gd name="T20" fmla="*/ 81 w 732"/>
                  <a:gd name="T21" fmla="*/ 54 h 209"/>
                  <a:gd name="T22" fmla="*/ 81 w 732"/>
                  <a:gd name="T23" fmla="*/ 54 h 209"/>
                  <a:gd name="T24" fmla="*/ 54 w 732"/>
                  <a:gd name="T25" fmla="*/ 81 h 209"/>
                  <a:gd name="T26" fmla="*/ 54 w 732"/>
                  <a:gd name="T27" fmla="*/ 126 h 209"/>
                  <a:gd name="T28" fmla="*/ 81 w 732"/>
                  <a:gd name="T29" fmla="*/ 154 h 209"/>
                  <a:gd name="T30" fmla="*/ 650 w 732"/>
                  <a:gd name="T31" fmla="*/ 154 h 209"/>
                  <a:gd name="T32" fmla="*/ 668 w 732"/>
                  <a:gd name="T33" fmla="*/ 126 h 209"/>
                  <a:gd name="T34" fmla="*/ 668 w 732"/>
                  <a:gd name="T35" fmla="*/ 81 h 209"/>
                  <a:gd name="T36" fmla="*/ 650 w 732"/>
                  <a:gd name="T37" fmla="*/ 54 h 209"/>
                  <a:gd name="T38" fmla="*/ 81 w 732"/>
                  <a:gd name="T39" fmla="*/ 5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32" h="209">
                    <a:moveTo>
                      <a:pt x="650" y="208"/>
                    </a:moveTo>
                    <a:lnTo>
                      <a:pt x="650" y="208"/>
                    </a:lnTo>
                    <a:cubicBezTo>
                      <a:pt x="81" y="208"/>
                      <a:pt x="81" y="208"/>
                      <a:pt x="81" y="208"/>
                    </a:cubicBezTo>
                    <a:cubicBezTo>
                      <a:pt x="36" y="208"/>
                      <a:pt x="0" y="172"/>
                      <a:pt x="0" y="12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  <a:cubicBezTo>
                      <a:pt x="650" y="0"/>
                      <a:pt x="650" y="0"/>
                      <a:pt x="650" y="0"/>
                    </a:cubicBezTo>
                    <a:cubicBezTo>
                      <a:pt x="695" y="0"/>
                      <a:pt x="731" y="36"/>
                      <a:pt x="731" y="81"/>
                    </a:cubicBezTo>
                    <a:cubicBezTo>
                      <a:pt x="731" y="126"/>
                      <a:pt x="731" y="126"/>
                      <a:pt x="731" y="126"/>
                    </a:cubicBezTo>
                    <a:cubicBezTo>
                      <a:pt x="731" y="172"/>
                      <a:pt x="695" y="208"/>
                      <a:pt x="650" y="208"/>
                    </a:cubicBezTo>
                    <a:close/>
                    <a:moveTo>
                      <a:pt x="81" y="54"/>
                    </a:moveTo>
                    <a:lnTo>
                      <a:pt x="81" y="54"/>
                    </a:lnTo>
                    <a:cubicBezTo>
                      <a:pt x="63" y="54"/>
                      <a:pt x="54" y="72"/>
                      <a:pt x="54" y="81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54" y="136"/>
                      <a:pt x="63" y="154"/>
                      <a:pt x="81" y="154"/>
                    </a:cubicBezTo>
                    <a:cubicBezTo>
                      <a:pt x="650" y="154"/>
                      <a:pt x="650" y="154"/>
                      <a:pt x="650" y="154"/>
                    </a:cubicBezTo>
                    <a:cubicBezTo>
                      <a:pt x="659" y="154"/>
                      <a:pt x="668" y="136"/>
                      <a:pt x="668" y="126"/>
                    </a:cubicBezTo>
                    <a:cubicBezTo>
                      <a:pt x="668" y="81"/>
                      <a:pt x="668" y="81"/>
                      <a:pt x="668" y="81"/>
                    </a:cubicBezTo>
                    <a:cubicBezTo>
                      <a:pt x="668" y="72"/>
                      <a:pt x="659" y="54"/>
                      <a:pt x="650" y="54"/>
                    </a:cubicBezTo>
                    <a:lnTo>
                      <a:pt x="81" y="5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</p:grp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6E8E67B-813A-A04A-A65F-DB17D414CC00}"/>
              </a:ext>
            </a:extLst>
          </p:cNvPr>
          <p:cNvGrpSpPr/>
          <p:nvPr/>
        </p:nvGrpSpPr>
        <p:grpSpPr>
          <a:xfrm>
            <a:off x="17303521" y="5176569"/>
            <a:ext cx="1787807" cy="1787807"/>
            <a:chOff x="12813638" y="5556540"/>
            <a:chExt cx="1787807" cy="1787807"/>
          </a:xfrm>
        </p:grpSpPr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6990C802-7EFE-6543-9F47-A09B611B0A15}"/>
                </a:ext>
              </a:extLst>
            </p:cNvPr>
            <p:cNvSpPr/>
            <p:nvPr/>
          </p:nvSpPr>
          <p:spPr>
            <a:xfrm>
              <a:off x="12813638" y="5556540"/>
              <a:ext cx="1787807" cy="17878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07E36BB4-F828-B847-A906-A4BA73521978}"/>
                </a:ext>
              </a:extLst>
            </p:cNvPr>
            <p:cNvGrpSpPr/>
            <p:nvPr/>
          </p:nvGrpSpPr>
          <p:grpSpPr>
            <a:xfrm>
              <a:off x="13297574" y="6144255"/>
              <a:ext cx="819934" cy="604953"/>
              <a:chOff x="11995104" y="7596840"/>
              <a:chExt cx="738840" cy="545121"/>
            </a:xfrm>
            <a:solidFill>
              <a:schemeClr val="bg2"/>
            </a:solidFill>
          </p:grpSpPr>
          <p:sp>
            <p:nvSpPr>
              <p:cNvPr id="84" name="Freeform 249">
                <a:extLst>
                  <a:ext uri="{FF2B5EF4-FFF2-40B4-BE49-F238E27FC236}">
                    <a16:creationId xmlns:a16="http://schemas.microsoft.com/office/drawing/2014/main" id="{68653191-2F40-DD46-B321-C4C1504FB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46503" y="7731994"/>
                <a:ext cx="238773" cy="270307"/>
              </a:xfrm>
              <a:custGeom>
                <a:avLst/>
                <a:gdLst>
                  <a:gd name="T0" fmla="*/ 9 w 235"/>
                  <a:gd name="T1" fmla="*/ 253 h 263"/>
                  <a:gd name="T2" fmla="*/ 9 w 235"/>
                  <a:gd name="T3" fmla="*/ 253 h 263"/>
                  <a:gd name="T4" fmla="*/ 9 w 235"/>
                  <a:gd name="T5" fmla="*/ 253 h 263"/>
                  <a:gd name="T6" fmla="*/ 9 w 235"/>
                  <a:gd name="T7" fmla="*/ 226 h 263"/>
                  <a:gd name="T8" fmla="*/ 198 w 235"/>
                  <a:gd name="T9" fmla="*/ 9 h 263"/>
                  <a:gd name="T10" fmla="*/ 225 w 235"/>
                  <a:gd name="T11" fmla="*/ 9 h 263"/>
                  <a:gd name="T12" fmla="*/ 225 w 235"/>
                  <a:gd name="T13" fmla="*/ 36 h 263"/>
                  <a:gd name="T14" fmla="*/ 45 w 235"/>
                  <a:gd name="T15" fmla="*/ 253 h 263"/>
                  <a:gd name="T16" fmla="*/ 9 w 235"/>
                  <a:gd name="T17" fmla="*/ 25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" h="263">
                    <a:moveTo>
                      <a:pt x="9" y="253"/>
                    </a:moveTo>
                    <a:lnTo>
                      <a:pt x="9" y="253"/>
                    </a:lnTo>
                    <a:lnTo>
                      <a:pt x="9" y="253"/>
                    </a:lnTo>
                    <a:cubicBezTo>
                      <a:pt x="0" y="244"/>
                      <a:pt x="0" y="235"/>
                      <a:pt x="9" y="226"/>
                    </a:cubicBezTo>
                    <a:cubicBezTo>
                      <a:pt x="198" y="9"/>
                      <a:pt x="198" y="9"/>
                      <a:pt x="198" y="9"/>
                    </a:cubicBezTo>
                    <a:cubicBezTo>
                      <a:pt x="207" y="0"/>
                      <a:pt x="217" y="0"/>
                      <a:pt x="225" y="9"/>
                    </a:cubicBezTo>
                    <a:cubicBezTo>
                      <a:pt x="234" y="18"/>
                      <a:pt x="234" y="27"/>
                      <a:pt x="225" y="36"/>
                    </a:cubicBezTo>
                    <a:cubicBezTo>
                      <a:pt x="45" y="253"/>
                      <a:pt x="45" y="253"/>
                      <a:pt x="45" y="253"/>
                    </a:cubicBezTo>
                    <a:cubicBezTo>
                      <a:pt x="36" y="262"/>
                      <a:pt x="18" y="262"/>
                      <a:pt x="9" y="25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5" name="Freeform 250">
                <a:extLst>
                  <a:ext uri="{FF2B5EF4-FFF2-40B4-BE49-F238E27FC236}">
                    <a16:creationId xmlns:a16="http://schemas.microsoft.com/office/drawing/2014/main" id="{7B6B5CDA-2E5F-F140-A3BC-53DA76D4A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7153" y="7880664"/>
                <a:ext cx="148668" cy="148668"/>
              </a:xfrm>
              <a:custGeom>
                <a:avLst/>
                <a:gdLst>
                  <a:gd name="T0" fmla="*/ 72 w 146"/>
                  <a:gd name="T1" fmla="*/ 144 h 145"/>
                  <a:gd name="T2" fmla="*/ 72 w 146"/>
                  <a:gd name="T3" fmla="*/ 144 h 145"/>
                  <a:gd name="T4" fmla="*/ 0 w 146"/>
                  <a:gd name="T5" fmla="*/ 72 h 145"/>
                  <a:gd name="T6" fmla="*/ 72 w 146"/>
                  <a:gd name="T7" fmla="*/ 0 h 145"/>
                  <a:gd name="T8" fmla="*/ 145 w 146"/>
                  <a:gd name="T9" fmla="*/ 72 h 145"/>
                  <a:gd name="T10" fmla="*/ 72 w 146"/>
                  <a:gd name="T11" fmla="*/ 144 h 145"/>
                  <a:gd name="T12" fmla="*/ 72 w 146"/>
                  <a:gd name="T13" fmla="*/ 45 h 145"/>
                  <a:gd name="T14" fmla="*/ 72 w 146"/>
                  <a:gd name="T15" fmla="*/ 45 h 145"/>
                  <a:gd name="T16" fmla="*/ 45 w 146"/>
                  <a:gd name="T17" fmla="*/ 72 h 145"/>
                  <a:gd name="T18" fmla="*/ 72 w 146"/>
                  <a:gd name="T19" fmla="*/ 99 h 145"/>
                  <a:gd name="T20" fmla="*/ 99 w 146"/>
                  <a:gd name="T21" fmla="*/ 72 h 145"/>
                  <a:gd name="T22" fmla="*/ 72 w 146"/>
                  <a:gd name="T23" fmla="*/ 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45">
                    <a:moveTo>
                      <a:pt x="72" y="144"/>
                    </a:moveTo>
                    <a:lnTo>
                      <a:pt x="72" y="144"/>
                    </a:lnTo>
                    <a:cubicBezTo>
                      <a:pt x="36" y="144"/>
                      <a:pt x="0" y="108"/>
                      <a:pt x="0" y="72"/>
                    </a:cubicBezTo>
                    <a:cubicBezTo>
                      <a:pt x="0" y="27"/>
                      <a:pt x="36" y="0"/>
                      <a:pt x="72" y="0"/>
                    </a:cubicBezTo>
                    <a:cubicBezTo>
                      <a:pt x="108" y="0"/>
                      <a:pt x="145" y="27"/>
                      <a:pt x="145" y="72"/>
                    </a:cubicBezTo>
                    <a:cubicBezTo>
                      <a:pt x="145" y="108"/>
                      <a:pt x="108" y="144"/>
                      <a:pt x="72" y="144"/>
                    </a:cubicBezTo>
                    <a:close/>
                    <a:moveTo>
                      <a:pt x="72" y="45"/>
                    </a:moveTo>
                    <a:lnTo>
                      <a:pt x="72" y="45"/>
                    </a:lnTo>
                    <a:cubicBezTo>
                      <a:pt x="54" y="45"/>
                      <a:pt x="45" y="54"/>
                      <a:pt x="45" y="72"/>
                    </a:cubicBezTo>
                    <a:cubicBezTo>
                      <a:pt x="45" y="81"/>
                      <a:pt x="54" y="99"/>
                      <a:pt x="72" y="99"/>
                    </a:cubicBezTo>
                    <a:cubicBezTo>
                      <a:pt x="91" y="99"/>
                      <a:pt x="99" y="81"/>
                      <a:pt x="99" y="72"/>
                    </a:cubicBezTo>
                    <a:cubicBezTo>
                      <a:pt x="99" y="54"/>
                      <a:pt x="91" y="45"/>
                      <a:pt x="7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6" name="Freeform 251">
                <a:extLst>
                  <a:ext uri="{FF2B5EF4-FFF2-40B4-BE49-F238E27FC236}">
                    <a16:creationId xmlns:a16="http://schemas.microsoft.com/office/drawing/2014/main" id="{79BD2E64-0BF9-BC44-8C9A-A7D04D9C0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0462" y="7704963"/>
                <a:ext cx="139660" cy="148670"/>
              </a:xfrm>
              <a:custGeom>
                <a:avLst/>
                <a:gdLst>
                  <a:gd name="T0" fmla="*/ 63 w 136"/>
                  <a:gd name="T1" fmla="*/ 145 h 146"/>
                  <a:gd name="T2" fmla="*/ 63 w 136"/>
                  <a:gd name="T3" fmla="*/ 145 h 146"/>
                  <a:gd name="T4" fmla="*/ 0 w 136"/>
                  <a:gd name="T5" fmla="*/ 72 h 146"/>
                  <a:gd name="T6" fmla="*/ 63 w 136"/>
                  <a:gd name="T7" fmla="*/ 0 h 146"/>
                  <a:gd name="T8" fmla="*/ 135 w 136"/>
                  <a:gd name="T9" fmla="*/ 72 h 146"/>
                  <a:gd name="T10" fmla="*/ 63 w 136"/>
                  <a:gd name="T11" fmla="*/ 145 h 146"/>
                  <a:gd name="T12" fmla="*/ 63 w 136"/>
                  <a:gd name="T13" fmla="*/ 45 h 146"/>
                  <a:gd name="T14" fmla="*/ 63 w 136"/>
                  <a:gd name="T15" fmla="*/ 45 h 146"/>
                  <a:gd name="T16" fmla="*/ 36 w 136"/>
                  <a:gd name="T17" fmla="*/ 72 h 146"/>
                  <a:gd name="T18" fmla="*/ 63 w 136"/>
                  <a:gd name="T19" fmla="*/ 100 h 146"/>
                  <a:gd name="T20" fmla="*/ 99 w 136"/>
                  <a:gd name="T21" fmla="*/ 72 h 146"/>
                  <a:gd name="T22" fmla="*/ 63 w 136"/>
                  <a:gd name="T23" fmla="*/ 4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6" h="146">
                    <a:moveTo>
                      <a:pt x="63" y="145"/>
                    </a:moveTo>
                    <a:lnTo>
                      <a:pt x="63" y="145"/>
                    </a:lnTo>
                    <a:cubicBezTo>
                      <a:pt x="26" y="145"/>
                      <a:pt x="0" y="109"/>
                      <a:pt x="0" y="72"/>
                    </a:cubicBezTo>
                    <a:cubicBezTo>
                      <a:pt x="0" y="36"/>
                      <a:pt x="26" y="0"/>
                      <a:pt x="63" y="0"/>
                    </a:cubicBezTo>
                    <a:cubicBezTo>
                      <a:pt x="108" y="0"/>
                      <a:pt x="135" y="36"/>
                      <a:pt x="135" y="72"/>
                    </a:cubicBezTo>
                    <a:cubicBezTo>
                      <a:pt x="135" y="109"/>
                      <a:pt x="108" y="145"/>
                      <a:pt x="63" y="145"/>
                    </a:cubicBezTo>
                    <a:close/>
                    <a:moveTo>
                      <a:pt x="63" y="45"/>
                    </a:moveTo>
                    <a:lnTo>
                      <a:pt x="63" y="45"/>
                    </a:lnTo>
                    <a:cubicBezTo>
                      <a:pt x="54" y="45"/>
                      <a:pt x="36" y="54"/>
                      <a:pt x="36" y="72"/>
                    </a:cubicBezTo>
                    <a:cubicBezTo>
                      <a:pt x="36" y="91"/>
                      <a:pt x="54" y="100"/>
                      <a:pt x="63" y="100"/>
                    </a:cubicBezTo>
                    <a:cubicBezTo>
                      <a:pt x="81" y="100"/>
                      <a:pt x="99" y="91"/>
                      <a:pt x="99" y="72"/>
                    </a:cubicBezTo>
                    <a:cubicBezTo>
                      <a:pt x="99" y="54"/>
                      <a:pt x="81" y="45"/>
                      <a:pt x="6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7" name="Freeform 252">
                <a:extLst>
                  <a:ext uri="{FF2B5EF4-FFF2-40B4-BE49-F238E27FC236}">
                    <a16:creationId xmlns:a16="http://schemas.microsoft.com/office/drawing/2014/main" id="{859B4B57-E0FD-E54D-B4D1-5032442D0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6846" y="7668922"/>
                <a:ext cx="27031" cy="36041"/>
              </a:xfrm>
              <a:custGeom>
                <a:avLst/>
                <a:gdLst>
                  <a:gd name="T0" fmla="*/ 27 w 28"/>
                  <a:gd name="T1" fmla="*/ 36 h 37"/>
                  <a:gd name="T2" fmla="*/ 0 w 28"/>
                  <a:gd name="T3" fmla="*/ 36 h 37"/>
                  <a:gd name="T4" fmla="*/ 0 w 28"/>
                  <a:gd name="T5" fmla="*/ 0 h 37"/>
                  <a:gd name="T6" fmla="*/ 27 w 28"/>
                  <a:gd name="T7" fmla="*/ 0 h 37"/>
                  <a:gd name="T8" fmla="*/ 27 w 2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7">
                    <a:moveTo>
                      <a:pt x="27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3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8" name="Freeform 253">
                <a:extLst>
                  <a:ext uri="{FF2B5EF4-FFF2-40B4-BE49-F238E27FC236}">
                    <a16:creationId xmlns:a16="http://schemas.microsoft.com/office/drawing/2014/main" id="{9B9C9F74-9662-C244-88EC-D1E67C9DC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6846" y="7754521"/>
                <a:ext cx="27031" cy="94606"/>
              </a:xfrm>
              <a:custGeom>
                <a:avLst/>
                <a:gdLst>
                  <a:gd name="T0" fmla="*/ 27 w 28"/>
                  <a:gd name="T1" fmla="*/ 91 h 92"/>
                  <a:gd name="T2" fmla="*/ 0 w 28"/>
                  <a:gd name="T3" fmla="*/ 91 h 92"/>
                  <a:gd name="T4" fmla="*/ 0 w 28"/>
                  <a:gd name="T5" fmla="*/ 0 h 92"/>
                  <a:gd name="T6" fmla="*/ 27 w 28"/>
                  <a:gd name="T7" fmla="*/ 0 h 92"/>
                  <a:gd name="T8" fmla="*/ 27 w 28"/>
                  <a:gd name="T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92">
                    <a:moveTo>
                      <a:pt x="27" y="91"/>
                    </a:moveTo>
                    <a:lnTo>
                      <a:pt x="0" y="91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9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9" name="Freeform 254">
                <a:extLst>
                  <a:ext uri="{FF2B5EF4-FFF2-40B4-BE49-F238E27FC236}">
                    <a16:creationId xmlns:a16="http://schemas.microsoft.com/office/drawing/2014/main" id="{4D553892-3D7A-FF46-952F-7335DA3BF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6846" y="7880664"/>
                <a:ext cx="27031" cy="94606"/>
              </a:xfrm>
              <a:custGeom>
                <a:avLst/>
                <a:gdLst>
                  <a:gd name="T0" fmla="*/ 27 w 28"/>
                  <a:gd name="T1" fmla="*/ 90 h 91"/>
                  <a:gd name="T2" fmla="*/ 0 w 28"/>
                  <a:gd name="T3" fmla="*/ 90 h 91"/>
                  <a:gd name="T4" fmla="*/ 0 w 28"/>
                  <a:gd name="T5" fmla="*/ 0 h 91"/>
                  <a:gd name="T6" fmla="*/ 27 w 28"/>
                  <a:gd name="T7" fmla="*/ 0 h 91"/>
                  <a:gd name="T8" fmla="*/ 27 w 28"/>
                  <a:gd name="T9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91">
                    <a:moveTo>
                      <a:pt x="27" y="90"/>
                    </a:moveTo>
                    <a:lnTo>
                      <a:pt x="0" y="90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9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0" name="Freeform 255">
                <a:extLst>
                  <a:ext uri="{FF2B5EF4-FFF2-40B4-BE49-F238E27FC236}">
                    <a16:creationId xmlns:a16="http://schemas.microsoft.com/office/drawing/2014/main" id="{0782E3F1-EB31-2744-A548-0DBEDABA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6846" y="8011312"/>
                <a:ext cx="27031" cy="58568"/>
              </a:xfrm>
              <a:custGeom>
                <a:avLst/>
                <a:gdLst>
                  <a:gd name="T0" fmla="*/ 27 w 28"/>
                  <a:gd name="T1" fmla="*/ 55 h 56"/>
                  <a:gd name="T2" fmla="*/ 0 w 28"/>
                  <a:gd name="T3" fmla="*/ 55 h 56"/>
                  <a:gd name="T4" fmla="*/ 0 w 28"/>
                  <a:gd name="T5" fmla="*/ 0 h 56"/>
                  <a:gd name="T6" fmla="*/ 27 w 28"/>
                  <a:gd name="T7" fmla="*/ 0 h 56"/>
                  <a:gd name="T8" fmla="*/ 27 w 28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6">
                    <a:moveTo>
                      <a:pt x="27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5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4" name="Freeform 256">
                <a:extLst>
                  <a:ext uri="{FF2B5EF4-FFF2-40B4-BE49-F238E27FC236}">
                    <a16:creationId xmlns:a16="http://schemas.microsoft.com/office/drawing/2014/main" id="{EB9CB71B-B550-674E-A4B1-F07B74D49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5104" y="7596840"/>
                <a:ext cx="738840" cy="545121"/>
              </a:xfrm>
              <a:custGeom>
                <a:avLst/>
                <a:gdLst>
                  <a:gd name="T0" fmla="*/ 632 w 723"/>
                  <a:gd name="T1" fmla="*/ 533 h 534"/>
                  <a:gd name="T2" fmla="*/ 632 w 723"/>
                  <a:gd name="T3" fmla="*/ 533 h 534"/>
                  <a:gd name="T4" fmla="*/ 27 w 723"/>
                  <a:gd name="T5" fmla="*/ 533 h 534"/>
                  <a:gd name="T6" fmla="*/ 0 w 723"/>
                  <a:gd name="T7" fmla="*/ 497 h 534"/>
                  <a:gd name="T8" fmla="*/ 0 w 723"/>
                  <a:gd name="T9" fmla="*/ 379 h 534"/>
                  <a:gd name="T10" fmla="*/ 27 w 723"/>
                  <a:gd name="T11" fmla="*/ 352 h 534"/>
                  <a:gd name="T12" fmla="*/ 109 w 723"/>
                  <a:gd name="T13" fmla="*/ 262 h 534"/>
                  <a:gd name="T14" fmla="*/ 27 w 723"/>
                  <a:gd name="T15" fmla="*/ 171 h 534"/>
                  <a:gd name="T16" fmla="*/ 0 w 723"/>
                  <a:gd name="T17" fmla="*/ 144 h 534"/>
                  <a:gd name="T18" fmla="*/ 0 w 723"/>
                  <a:gd name="T19" fmla="*/ 27 h 534"/>
                  <a:gd name="T20" fmla="*/ 27 w 723"/>
                  <a:gd name="T21" fmla="*/ 0 h 534"/>
                  <a:gd name="T22" fmla="*/ 632 w 723"/>
                  <a:gd name="T23" fmla="*/ 0 h 534"/>
                  <a:gd name="T24" fmla="*/ 722 w 723"/>
                  <a:gd name="T25" fmla="*/ 81 h 534"/>
                  <a:gd name="T26" fmla="*/ 722 w 723"/>
                  <a:gd name="T27" fmla="*/ 442 h 534"/>
                  <a:gd name="T28" fmla="*/ 632 w 723"/>
                  <a:gd name="T29" fmla="*/ 533 h 534"/>
                  <a:gd name="T30" fmla="*/ 54 w 723"/>
                  <a:gd name="T31" fmla="*/ 470 h 534"/>
                  <a:gd name="T32" fmla="*/ 54 w 723"/>
                  <a:gd name="T33" fmla="*/ 470 h 534"/>
                  <a:gd name="T34" fmla="*/ 632 w 723"/>
                  <a:gd name="T35" fmla="*/ 470 h 534"/>
                  <a:gd name="T36" fmla="*/ 659 w 723"/>
                  <a:gd name="T37" fmla="*/ 442 h 534"/>
                  <a:gd name="T38" fmla="*/ 659 w 723"/>
                  <a:gd name="T39" fmla="*/ 81 h 534"/>
                  <a:gd name="T40" fmla="*/ 632 w 723"/>
                  <a:gd name="T41" fmla="*/ 54 h 534"/>
                  <a:gd name="T42" fmla="*/ 54 w 723"/>
                  <a:gd name="T43" fmla="*/ 54 h 534"/>
                  <a:gd name="T44" fmla="*/ 54 w 723"/>
                  <a:gd name="T45" fmla="*/ 126 h 534"/>
                  <a:gd name="T46" fmla="*/ 163 w 723"/>
                  <a:gd name="T47" fmla="*/ 262 h 534"/>
                  <a:gd name="T48" fmla="*/ 54 w 723"/>
                  <a:gd name="T49" fmla="*/ 406 h 534"/>
                  <a:gd name="T50" fmla="*/ 54 w 723"/>
                  <a:gd name="T51" fmla="*/ 470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3" h="534">
                    <a:moveTo>
                      <a:pt x="632" y="533"/>
                    </a:moveTo>
                    <a:lnTo>
                      <a:pt x="632" y="533"/>
                    </a:lnTo>
                    <a:cubicBezTo>
                      <a:pt x="27" y="533"/>
                      <a:pt x="27" y="533"/>
                      <a:pt x="27" y="533"/>
                    </a:cubicBezTo>
                    <a:cubicBezTo>
                      <a:pt x="18" y="533"/>
                      <a:pt x="0" y="515"/>
                      <a:pt x="0" y="49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361"/>
                      <a:pt x="9" y="352"/>
                      <a:pt x="27" y="352"/>
                    </a:cubicBezTo>
                    <a:cubicBezTo>
                      <a:pt x="72" y="343"/>
                      <a:pt x="109" y="307"/>
                      <a:pt x="109" y="262"/>
                    </a:cubicBezTo>
                    <a:cubicBezTo>
                      <a:pt x="109" y="217"/>
                      <a:pt x="72" y="180"/>
                      <a:pt x="27" y="171"/>
                    </a:cubicBezTo>
                    <a:cubicBezTo>
                      <a:pt x="9" y="171"/>
                      <a:pt x="0" y="162"/>
                      <a:pt x="0" y="14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9"/>
                      <a:pt x="18" y="0"/>
                      <a:pt x="27" y="0"/>
                    </a:cubicBezTo>
                    <a:cubicBezTo>
                      <a:pt x="632" y="0"/>
                      <a:pt x="632" y="0"/>
                      <a:pt x="632" y="0"/>
                    </a:cubicBezTo>
                    <a:cubicBezTo>
                      <a:pt x="677" y="0"/>
                      <a:pt x="722" y="36"/>
                      <a:pt x="722" y="81"/>
                    </a:cubicBezTo>
                    <a:cubicBezTo>
                      <a:pt x="722" y="442"/>
                      <a:pt x="722" y="442"/>
                      <a:pt x="722" y="442"/>
                    </a:cubicBezTo>
                    <a:cubicBezTo>
                      <a:pt x="722" y="488"/>
                      <a:pt x="677" y="533"/>
                      <a:pt x="632" y="533"/>
                    </a:cubicBezTo>
                    <a:close/>
                    <a:moveTo>
                      <a:pt x="54" y="470"/>
                    </a:moveTo>
                    <a:lnTo>
                      <a:pt x="54" y="470"/>
                    </a:lnTo>
                    <a:cubicBezTo>
                      <a:pt x="632" y="470"/>
                      <a:pt x="632" y="470"/>
                      <a:pt x="632" y="470"/>
                    </a:cubicBezTo>
                    <a:cubicBezTo>
                      <a:pt x="650" y="470"/>
                      <a:pt x="659" y="461"/>
                      <a:pt x="659" y="442"/>
                    </a:cubicBezTo>
                    <a:cubicBezTo>
                      <a:pt x="659" y="81"/>
                      <a:pt x="659" y="81"/>
                      <a:pt x="659" y="81"/>
                    </a:cubicBezTo>
                    <a:cubicBezTo>
                      <a:pt x="659" y="63"/>
                      <a:pt x="650" y="54"/>
                      <a:pt x="632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4" y="126"/>
                      <a:pt x="54" y="126"/>
                      <a:pt x="54" y="126"/>
                    </a:cubicBezTo>
                    <a:cubicBezTo>
                      <a:pt x="118" y="144"/>
                      <a:pt x="163" y="199"/>
                      <a:pt x="163" y="262"/>
                    </a:cubicBezTo>
                    <a:cubicBezTo>
                      <a:pt x="163" y="325"/>
                      <a:pt x="118" y="388"/>
                      <a:pt x="54" y="406"/>
                    </a:cubicBezTo>
                    <a:lnTo>
                      <a:pt x="54" y="47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</p:grp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8B56149B-57A7-AC4B-8513-B034D7F5E249}"/>
              </a:ext>
            </a:extLst>
          </p:cNvPr>
          <p:cNvGrpSpPr/>
          <p:nvPr/>
        </p:nvGrpSpPr>
        <p:grpSpPr>
          <a:xfrm>
            <a:off x="5286322" y="9886343"/>
            <a:ext cx="1787807" cy="1787807"/>
            <a:chOff x="8981281" y="8975979"/>
            <a:chExt cx="1787807" cy="1787807"/>
          </a:xfrm>
        </p:grpSpPr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1B0DDE52-37C5-B643-A23C-AEB4E1DFA23D}"/>
                </a:ext>
              </a:extLst>
            </p:cNvPr>
            <p:cNvSpPr/>
            <p:nvPr/>
          </p:nvSpPr>
          <p:spPr>
            <a:xfrm>
              <a:off x="8981281" y="8975979"/>
              <a:ext cx="1787807" cy="17878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353416F6-A59F-2046-A7F8-20E8429284F4}"/>
                </a:ext>
              </a:extLst>
            </p:cNvPr>
            <p:cNvGrpSpPr/>
            <p:nvPr/>
          </p:nvGrpSpPr>
          <p:grpSpPr>
            <a:xfrm>
              <a:off x="9534240" y="9458996"/>
              <a:ext cx="744255" cy="754313"/>
              <a:chOff x="12039290" y="4046276"/>
              <a:chExt cx="670645" cy="679708"/>
            </a:xfrm>
            <a:solidFill>
              <a:schemeClr val="bg2"/>
            </a:solidFill>
          </p:grpSpPr>
          <p:sp>
            <p:nvSpPr>
              <p:cNvPr id="98" name="Freeform 314">
                <a:extLst>
                  <a:ext uri="{FF2B5EF4-FFF2-40B4-BE49-F238E27FC236}">
                    <a16:creationId xmlns:a16="http://schemas.microsoft.com/office/drawing/2014/main" id="{FA52811C-CA68-034C-AAC9-791F33DAB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9917" y="4658011"/>
                <a:ext cx="493920" cy="67972"/>
              </a:xfrm>
              <a:custGeom>
                <a:avLst/>
                <a:gdLst>
                  <a:gd name="T0" fmla="*/ 478 w 479"/>
                  <a:gd name="T1" fmla="*/ 63 h 64"/>
                  <a:gd name="T2" fmla="*/ 0 w 479"/>
                  <a:gd name="T3" fmla="*/ 63 h 64"/>
                  <a:gd name="T4" fmla="*/ 0 w 479"/>
                  <a:gd name="T5" fmla="*/ 0 h 64"/>
                  <a:gd name="T6" fmla="*/ 478 w 479"/>
                  <a:gd name="T7" fmla="*/ 0 h 64"/>
                  <a:gd name="T8" fmla="*/ 478 w 479"/>
                  <a:gd name="T9" fmla="*/ 6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9" h="64">
                    <a:moveTo>
                      <a:pt x="478" y="63"/>
                    </a:moveTo>
                    <a:lnTo>
                      <a:pt x="0" y="63"/>
                    </a:lnTo>
                    <a:lnTo>
                      <a:pt x="0" y="0"/>
                    </a:lnTo>
                    <a:lnTo>
                      <a:pt x="478" y="0"/>
                    </a:lnTo>
                    <a:lnTo>
                      <a:pt x="478" y="6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99" name="Freeform 315">
                <a:extLst>
                  <a:ext uri="{FF2B5EF4-FFF2-40B4-BE49-F238E27FC236}">
                    <a16:creationId xmlns:a16="http://schemas.microsoft.com/office/drawing/2014/main" id="{6C86CD34-2A28-E940-81A0-70BCE2142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290" y="4046276"/>
                <a:ext cx="670645" cy="679708"/>
              </a:xfrm>
              <a:custGeom>
                <a:avLst/>
                <a:gdLst>
                  <a:gd name="T0" fmla="*/ 559 w 651"/>
                  <a:gd name="T1" fmla="*/ 660 h 661"/>
                  <a:gd name="T2" fmla="*/ 559 w 651"/>
                  <a:gd name="T3" fmla="*/ 660 h 661"/>
                  <a:gd name="T4" fmla="*/ 559 w 651"/>
                  <a:gd name="T5" fmla="*/ 597 h 661"/>
                  <a:gd name="T6" fmla="*/ 595 w 651"/>
                  <a:gd name="T7" fmla="*/ 570 h 661"/>
                  <a:gd name="T8" fmla="*/ 595 w 651"/>
                  <a:gd name="T9" fmla="*/ 516 h 661"/>
                  <a:gd name="T10" fmla="*/ 207 w 651"/>
                  <a:gd name="T11" fmla="*/ 516 h 661"/>
                  <a:gd name="T12" fmla="*/ 207 w 651"/>
                  <a:gd name="T13" fmla="*/ 552 h 661"/>
                  <a:gd name="T14" fmla="*/ 99 w 651"/>
                  <a:gd name="T15" fmla="*/ 660 h 661"/>
                  <a:gd name="T16" fmla="*/ 0 w 651"/>
                  <a:gd name="T17" fmla="*/ 552 h 661"/>
                  <a:gd name="T18" fmla="*/ 0 w 651"/>
                  <a:gd name="T19" fmla="*/ 37 h 661"/>
                  <a:gd name="T20" fmla="*/ 45 w 651"/>
                  <a:gd name="T21" fmla="*/ 0 h 661"/>
                  <a:gd name="T22" fmla="*/ 505 w 651"/>
                  <a:gd name="T23" fmla="*/ 0 h 661"/>
                  <a:gd name="T24" fmla="*/ 550 w 651"/>
                  <a:gd name="T25" fmla="*/ 37 h 661"/>
                  <a:gd name="T26" fmla="*/ 550 w 651"/>
                  <a:gd name="T27" fmla="*/ 452 h 661"/>
                  <a:gd name="T28" fmla="*/ 623 w 651"/>
                  <a:gd name="T29" fmla="*/ 452 h 661"/>
                  <a:gd name="T30" fmla="*/ 650 w 651"/>
                  <a:gd name="T31" fmla="*/ 488 h 661"/>
                  <a:gd name="T32" fmla="*/ 650 w 651"/>
                  <a:gd name="T33" fmla="*/ 570 h 661"/>
                  <a:gd name="T34" fmla="*/ 559 w 651"/>
                  <a:gd name="T35" fmla="*/ 660 h 661"/>
                  <a:gd name="T36" fmla="*/ 54 w 651"/>
                  <a:gd name="T37" fmla="*/ 55 h 661"/>
                  <a:gd name="T38" fmla="*/ 54 w 651"/>
                  <a:gd name="T39" fmla="*/ 55 h 661"/>
                  <a:gd name="T40" fmla="*/ 54 w 651"/>
                  <a:gd name="T41" fmla="*/ 552 h 661"/>
                  <a:gd name="T42" fmla="*/ 99 w 651"/>
                  <a:gd name="T43" fmla="*/ 597 h 661"/>
                  <a:gd name="T44" fmla="*/ 153 w 651"/>
                  <a:gd name="T45" fmla="*/ 552 h 661"/>
                  <a:gd name="T46" fmla="*/ 153 w 651"/>
                  <a:gd name="T47" fmla="*/ 488 h 661"/>
                  <a:gd name="T48" fmla="*/ 179 w 651"/>
                  <a:gd name="T49" fmla="*/ 452 h 661"/>
                  <a:gd name="T50" fmla="*/ 496 w 651"/>
                  <a:gd name="T51" fmla="*/ 452 h 661"/>
                  <a:gd name="T52" fmla="*/ 496 w 651"/>
                  <a:gd name="T53" fmla="*/ 55 h 661"/>
                  <a:gd name="T54" fmla="*/ 54 w 651"/>
                  <a:gd name="T55" fmla="*/ 55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1" h="661">
                    <a:moveTo>
                      <a:pt x="559" y="660"/>
                    </a:moveTo>
                    <a:lnTo>
                      <a:pt x="559" y="660"/>
                    </a:lnTo>
                    <a:cubicBezTo>
                      <a:pt x="559" y="597"/>
                      <a:pt x="559" y="597"/>
                      <a:pt x="559" y="597"/>
                    </a:cubicBezTo>
                    <a:cubicBezTo>
                      <a:pt x="577" y="597"/>
                      <a:pt x="595" y="588"/>
                      <a:pt x="595" y="570"/>
                    </a:cubicBezTo>
                    <a:cubicBezTo>
                      <a:pt x="595" y="516"/>
                      <a:pt x="595" y="516"/>
                      <a:pt x="595" y="516"/>
                    </a:cubicBezTo>
                    <a:cubicBezTo>
                      <a:pt x="207" y="516"/>
                      <a:pt x="207" y="516"/>
                      <a:pt x="207" y="516"/>
                    </a:cubicBezTo>
                    <a:cubicBezTo>
                      <a:pt x="207" y="552"/>
                      <a:pt x="207" y="552"/>
                      <a:pt x="207" y="552"/>
                    </a:cubicBezTo>
                    <a:cubicBezTo>
                      <a:pt x="207" y="606"/>
                      <a:pt x="162" y="660"/>
                      <a:pt x="99" y="660"/>
                    </a:cubicBezTo>
                    <a:cubicBezTo>
                      <a:pt x="45" y="660"/>
                      <a:pt x="0" y="606"/>
                      <a:pt x="0" y="55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18"/>
                      <a:pt x="18" y="0"/>
                      <a:pt x="45" y="0"/>
                    </a:cubicBezTo>
                    <a:cubicBezTo>
                      <a:pt x="505" y="0"/>
                      <a:pt x="505" y="0"/>
                      <a:pt x="505" y="0"/>
                    </a:cubicBezTo>
                    <a:cubicBezTo>
                      <a:pt x="532" y="0"/>
                      <a:pt x="550" y="18"/>
                      <a:pt x="550" y="37"/>
                    </a:cubicBezTo>
                    <a:cubicBezTo>
                      <a:pt x="550" y="452"/>
                      <a:pt x="550" y="452"/>
                      <a:pt x="550" y="452"/>
                    </a:cubicBezTo>
                    <a:cubicBezTo>
                      <a:pt x="623" y="452"/>
                      <a:pt x="623" y="452"/>
                      <a:pt x="623" y="452"/>
                    </a:cubicBezTo>
                    <a:cubicBezTo>
                      <a:pt x="641" y="452"/>
                      <a:pt x="650" y="471"/>
                      <a:pt x="650" y="488"/>
                    </a:cubicBezTo>
                    <a:cubicBezTo>
                      <a:pt x="650" y="570"/>
                      <a:pt x="650" y="570"/>
                      <a:pt x="650" y="570"/>
                    </a:cubicBezTo>
                    <a:cubicBezTo>
                      <a:pt x="650" y="615"/>
                      <a:pt x="613" y="660"/>
                      <a:pt x="559" y="660"/>
                    </a:cubicBezTo>
                    <a:close/>
                    <a:moveTo>
                      <a:pt x="54" y="55"/>
                    </a:moveTo>
                    <a:lnTo>
                      <a:pt x="54" y="55"/>
                    </a:lnTo>
                    <a:cubicBezTo>
                      <a:pt x="54" y="552"/>
                      <a:pt x="54" y="552"/>
                      <a:pt x="54" y="552"/>
                    </a:cubicBezTo>
                    <a:cubicBezTo>
                      <a:pt x="54" y="579"/>
                      <a:pt x="81" y="597"/>
                      <a:pt x="99" y="597"/>
                    </a:cubicBezTo>
                    <a:cubicBezTo>
                      <a:pt x="126" y="597"/>
                      <a:pt x="153" y="579"/>
                      <a:pt x="153" y="552"/>
                    </a:cubicBezTo>
                    <a:cubicBezTo>
                      <a:pt x="153" y="488"/>
                      <a:pt x="153" y="488"/>
                      <a:pt x="153" y="488"/>
                    </a:cubicBezTo>
                    <a:cubicBezTo>
                      <a:pt x="153" y="471"/>
                      <a:pt x="162" y="452"/>
                      <a:pt x="179" y="452"/>
                    </a:cubicBezTo>
                    <a:cubicBezTo>
                      <a:pt x="496" y="452"/>
                      <a:pt x="496" y="452"/>
                      <a:pt x="496" y="452"/>
                    </a:cubicBezTo>
                    <a:cubicBezTo>
                      <a:pt x="496" y="55"/>
                      <a:pt x="496" y="55"/>
                      <a:pt x="496" y="55"/>
                    </a:cubicBezTo>
                    <a:lnTo>
                      <a:pt x="54" y="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100" name="Freeform 316">
                <a:extLst>
                  <a:ext uri="{FF2B5EF4-FFF2-40B4-BE49-F238E27FC236}">
                    <a16:creationId xmlns:a16="http://schemas.microsoft.com/office/drawing/2014/main" id="{C519FE99-9019-234B-A117-2EBAC4790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0699" y="4204873"/>
                <a:ext cx="290009" cy="45314"/>
              </a:xfrm>
              <a:custGeom>
                <a:avLst/>
                <a:gdLst>
                  <a:gd name="T0" fmla="*/ 261 w 281"/>
                  <a:gd name="T1" fmla="*/ 45 h 46"/>
                  <a:gd name="T2" fmla="*/ 261 w 281"/>
                  <a:gd name="T3" fmla="*/ 45 h 46"/>
                  <a:gd name="T4" fmla="*/ 27 w 281"/>
                  <a:gd name="T5" fmla="*/ 45 h 46"/>
                  <a:gd name="T6" fmla="*/ 0 w 281"/>
                  <a:gd name="T7" fmla="*/ 27 h 46"/>
                  <a:gd name="T8" fmla="*/ 27 w 281"/>
                  <a:gd name="T9" fmla="*/ 0 h 46"/>
                  <a:gd name="T10" fmla="*/ 261 w 281"/>
                  <a:gd name="T11" fmla="*/ 0 h 46"/>
                  <a:gd name="T12" fmla="*/ 280 w 281"/>
                  <a:gd name="T13" fmla="*/ 27 h 46"/>
                  <a:gd name="T14" fmla="*/ 261 w 281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" h="46">
                    <a:moveTo>
                      <a:pt x="261" y="45"/>
                    </a:moveTo>
                    <a:lnTo>
                      <a:pt x="261" y="45"/>
                    </a:lnTo>
                    <a:cubicBezTo>
                      <a:pt x="27" y="45"/>
                      <a:pt x="27" y="45"/>
                      <a:pt x="27" y="45"/>
                    </a:cubicBezTo>
                    <a:cubicBezTo>
                      <a:pt x="9" y="45"/>
                      <a:pt x="0" y="36"/>
                      <a:pt x="0" y="27"/>
                    </a:cubicBezTo>
                    <a:cubicBezTo>
                      <a:pt x="0" y="9"/>
                      <a:pt x="9" y="0"/>
                      <a:pt x="27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70" y="0"/>
                      <a:pt x="280" y="9"/>
                      <a:pt x="280" y="27"/>
                    </a:cubicBezTo>
                    <a:cubicBezTo>
                      <a:pt x="280" y="36"/>
                      <a:pt x="270" y="45"/>
                      <a:pt x="261" y="4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101" name="Freeform 317">
                <a:extLst>
                  <a:ext uri="{FF2B5EF4-FFF2-40B4-BE49-F238E27FC236}">
                    <a16:creationId xmlns:a16="http://schemas.microsoft.com/office/drawing/2014/main" id="{B3AAAA80-12FC-BE48-8F78-F6F812BAE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0699" y="4295500"/>
                <a:ext cx="290009" cy="45314"/>
              </a:xfrm>
              <a:custGeom>
                <a:avLst/>
                <a:gdLst>
                  <a:gd name="T0" fmla="*/ 261 w 281"/>
                  <a:gd name="T1" fmla="*/ 45 h 46"/>
                  <a:gd name="T2" fmla="*/ 261 w 281"/>
                  <a:gd name="T3" fmla="*/ 45 h 46"/>
                  <a:gd name="T4" fmla="*/ 27 w 281"/>
                  <a:gd name="T5" fmla="*/ 45 h 46"/>
                  <a:gd name="T6" fmla="*/ 0 w 281"/>
                  <a:gd name="T7" fmla="*/ 27 h 46"/>
                  <a:gd name="T8" fmla="*/ 27 w 281"/>
                  <a:gd name="T9" fmla="*/ 0 h 46"/>
                  <a:gd name="T10" fmla="*/ 261 w 281"/>
                  <a:gd name="T11" fmla="*/ 0 h 46"/>
                  <a:gd name="T12" fmla="*/ 280 w 281"/>
                  <a:gd name="T13" fmla="*/ 27 h 46"/>
                  <a:gd name="T14" fmla="*/ 261 w 281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" h="46">
                    <a:moveTo>
                      <a:pt x="261" y="45"/>
                    </a:moveTo>
                    <a:lnTo>
                      <a:pt x="261" y="45"/>
                    </a:lnTo>
                    <a:cubicBezTo>
                      <a:pt x="27" y="45"/>
                      <a:pt x="27" y="45"/>
                      <a:pt x="27" y="45"/>
                    </a:cubicBezTo>
                    <a:cubicBezTo>
                      <a:pt x="9" y="45"/>
                      <a:pt x="0" y="36"/>
                      <a:pt x="0" y="27"/>
                    </a:cubicBezTo>
                    <a:cubicBezTo>
                      <a:pt x="0" y="9"/>
                      <a:pt x="9" y="0"/>
                      <a:pt x="27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70" y="0"/>
                      <a:pt x="280" y="9"/>
                      <a:pt x="280" y="27"/>
                    </a:cubicBezTo>
                    <a:cubicBezTo>
                      <a:pt x="280" y="36"/>
                      <a:pt x="270" y="45"/>
                      <a:pt x="261" y="4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102" name="Freeform 318">
                <a:extLst>
                  <a:ext uri="{FF2B5EF4-FFF2-40B4-BE49-F238E27FC236}">
                    <a16:creationId xmlns:a16="http://schemas.microsoft.com/office/drawing/2014/main" id="{2AE5A3D0-FC06-284F-B6D9-78CF34077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0699" y="4390661"/>
                <a:ext cx="185788" cy="45314"/>
              </a:xfrm>
              <a:custGeom>
                <a:avLst/>
                <a:gdLst>
                  <a:gd name="T0" fmla="*/ 162 w 181"/>
                  <a:gd name="T1" fmla="*/ 45 h 46"/>
                  <a:gd name="T2" fmla="*/ 162 w 181"/>
                  <a:gd name="T3" fmla="*/ 45 h 46"/>
                  <a:gd name="T4" fmla="*/ 27 w 181"/>
                  <a:gd name="T5" fmla="*/ 45 h 46"/>
                  <a:gd name="T6" fmla="*/ 0 w 181"/>
                  <a:gd name="T7" fmla="*/ 27 h 46"/>
                  <a:gd name="T8" fmla="*/ 27 w 181"/>
                  <a:gd name="T9" fmla="*/ 0 h 46"/>
                  <a:gd name="T10" fmla="*/ 162 w 181"/>
                  <a:gd name="T11" fmla="*/ 0 h 46"/>
                  <a:gd name="T12" fmla="*/ 180 w 181"/>
                  <a:gd name="T13" fmla="*/ 27 h 46"/>
                  <a:gd name="T14" fmla="*/ 162 w 181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46">
                    <a:moveTo>
                      <a:pt x="162" y="45"/>
                    </a:moveTo>
                    <a:lnTo>
                      <a:pt x="162" y="45"/>
                    </a:lnTo>
                    <a:cubicBezTo>
                      <a:pt x="27" y="45"/>
                      <a:pt x="27" y="45"/>
                      <a:pt x="27" y="45"/>
                    </a:cubicBezTo>
                    <a:cubicBezTo>
                      <a:pt x="9" y="45"/>
                      <a:pt x="0" y="36"/>
                      <a:pt x="0" y="27"/>
                    </a:cubicBezTo>
                    <a:cubicBezTo>
                      <a:pt x="0" y="9"/>
                      <a:pt x="9" y="0"/>
                      <a:pt x="27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71" y="0"/>
                      <a:pt x="180" y="9"/>
                      <a:pt x="180" y="27"/>
                    </a:cubicBezTo>
                    <a:cubicBezTo>
                      <a:pt x="180" y="36"/>
                      <a:pt x="171" y="45"/>
                      <a:pt x="162" y="4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9A26AFB0-7FBB-8E40-9DC8-FCA1A1BEFA03}"/>
              </a:ext>
            </a:extLst>
          </p:cNvPr>
          <p:cNvGrpSpPr/>
          <p:nvPr/>
        </p:nvGrpSpPr>
        <p:grpSpPr>
          <a:xfrm>
            <a:off x="17303520" y="9644298"/>
            <a:ext cx="1787807" cy="1787807"/>
            <a:chOff x="12988041" y="8975980"/>
            <a:chExt cx="1787807" cy="1787807"/>
          </a:xfrm>
        </p:grpSpPr>
        <p:sp>
          <p:nvSpPr>
            <p:cNvPr id="104" name="Elipse 103">
              <a:extLst>
                <a:ext uri="{FF2B5EF4-FFF2-40B4-BE49-F238E27FC236}">
                  <a16:creationId xmlns:a16="http://schemas.microsoft.com/office/drawing/2014/main" id="{DA3FAD15-EF36-AE42-96A0-F199F1B1F6D8}"/>
                </a:ext>
              </a:extLst>
            </p:cNvPr>
            <p:cNvSpPr/>
            <p:nvPr/>
          </p:nvSpPr>
          <p:spPr>
            <a:xfrm>
              <a:off x="12988041" y="8975980"/>
              <a:ext cx="1787807" cy="17878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grpSp>
          <p:nvGrpSpPr>
            <p:cNvPr id="110" name="Grupo 109">
              <a:extLst>
                <a:ext uri="{FF2B5EF4-FFF2-40B4-BE49-F238E27FC236}">
                  <a16:creationId xmlns:a16="http://schemas.microsoft.com/office/drawing/2014/main" id="{92FADBBE-CD23-9449-B1BD-93DD05853BC7}"/>
                </a:ext>
              </a:extLst>
            </p:cNvPr>
            <p:cNvGrpSpPr/>
            <p:nvPr/>
          </p:nvGrpSpPr>
          <p:grpSpPr>
            <a:xfrm>
              <a:off x="13415213" y="9488188"/>
              <a:ext cx="834637" cy="763388"/>
              <a:chOff x="18930110" y="5025931"/>
              <a:chExt cx="752089" cy="687886"/>
            </a:xfrm>
            <a:solidFill>
              <a:schemeClr val="bg2"/>
            </a:solidFill>
          </p:grpSpPr>
          <p:sp>
            <p:nvSpPr>
              <p:cNvPr id="111" name="Freeform 228">
                <a:extLst>
                  <a:ext uri="{FF2B5EF4-FFF2-40B4-BE49-F238E27FC236}">
                    <a16:creationId xmlns:a16="http://schemas.microsoft.com/office/drawing/2014/main" id="{3A4F8ACD-0E2D-7E4B-AE55-B28F4BB21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0110" y="5025931"/>
                <a:ext cx="752089" cy="472347"/>
              </a:xfrm>
              <a:custGeom>
                <a:avLst/>
                <a:gdLst>
                  <a:gd name="T0" fmla="*/ 587 w 724"/>
                  <a:gd name="T1" fmla="*/ 452 h 453"/>
                  <a:gd name="T2" fmla="*/ 587 w 724"/>
                  <a:gd name="T3" fmla="*/ 452 h 453"/>
                  <a:gd name="T4" fmla="*/ 280 w 724"/>
                  <a:gd name="T5" fmla="*/ 452 h 453"/>
                  <a:gd name="T6" fmla="*/ 208 w 724"/>
                  <a:gd name="T7" fmla="*/ 389 h 453"/>
                  <a:gd name="T8" fmla="*/ 117 w 724"/>
                  <a:gd name="T9" fmla="*/ 73 h 453"/>
                  <a:gd name="T10" fmla="*/ 36 w 724"/>
                  <a:gd name="T11" fmla="*/ 73 h 453"/>
                  <a:gd name="T12" fmla="*/ 0 w 724"/>
                  <a:gd name="T13" fmla="*/ 36 h 453"/>
                  <a:gd name="T14" fmla="*/ 36 w 724"/>
                  <a:gd name="T15" fmla="*/ 0 h 453"/>
                  <a:gd name="T16" fmla="*/ 144 w 724"/>
                  <a:gd name="T17" fmla="*/ 0 h 453"/>
                  <a:gd name="T18" fmla="*/ 171 w 724"/>
                  <a:gd name="T19" fmla="*/ 27 h 453"/>
                  <a:gd name="T20" fmla="*/ 280 w 724"/>
                  <a:gd name="T21" fmla="*/ 371 h 453"/>
                  <a:gd name="T22" fmla="*/ 280 w 724"/>
                  <a:gd name="T23" fmla="*/ 380 h 453"/>
                  <a:gd name="T24" fmla="*/ 587 w 724"/>
                  <a:gd name="T25" fmla="*/ 380 h 453"/>
                  <a:gd name="T26" fmla="*/ 587 w 724"/>
                  <a:gd name="T27" fmla="*/ 371 h 453"/>
                  <a:gd name="T28" fmla="*/ 641 w 724"/>
                  <a:gd name="T29" fmla="*/ 172 h 453"/>
                  <a:gd name="T30" fmla="*/ 379 w 724"/>
                  <a:gd name="T31" fmla="*/ 172 h 453"/>
                  <a:gd name="T32" fmla="*/ 343 w 724"/>
                  <a:gd name="T33" fmla="*/ 145 h 453"/>
                  <a:gd name="T34" fmla="*/ 379 w 724"/>
                  <a:gd name="T35" fmla="*/ 109 h 453"/>
                  <a:gd name="T36" fmla="*/ 686 w 724"/>
                  <a:gd name="T37" fmla="*/ 109 h 453"/>
                  <a:gd name="T38" fmla="*/ 714 w 724"/>
                  <a:gd name="T39" fmla="*/ 118 h 453"/>
                  <a:gd name="T40" fmla="*/ 723 w 724"/>
                  <a:gd name="T41" fmla="*/ 154 h 453"/>
                  <a:gd name="T42" fmla="*/ 650 w 724"/>
                  <a:gd name="T43" fmla="*/ 389 h 453"/>
                  <a:gd name="T44" fmla="*/ 587 w 724"/>
                  <a:gd name="T45" fmla="*/ 45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24" h="453">
                    <a:moveTo>
                      <a:pt x="587" y="452"/>
                    </a:moveTo>
                    <a:lnTo>
                      <a:pt x="587" y="452"/>
                    </a:lnTo>
                    <a:cubicBezTo>
                      <a:pt x="280" y="452"/>
                      <a:pt x="280" y="452"/>
                      <a:pt x="280" y="452"/>
                    </a:cubicBezTo>
                    <a:cubicBezTo>
                      <a:pt x="244" y="452"/>
                      <a:pt x="217" y="425"/>
                      <a:pt x="208" y="389"/>
                    </a:cubicBezTo>
                    <a:cubicBezTo>
                      <a:pt x="117" y="73"/>
                      <a:pt x="117" y="73"/>
                      <a:pt x="117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18" y="73"/>
                      <a:pt x="0" y="55"/>
                      <a:pt x="0" y="36"/>
                    </a:cubicBezTo>
                    <a:cubicBezTo>
                      <a:pt x="0" y="18"/>
                      <a:pt x="18" y="0"/>
                      <a:pt x="36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53" y="0"/>
                      <a:pt x="171" y="18"/>
                      <a:pt x="171" y="27"/>
                    </a:cubicBezTo>
                    <a:cubicBezTo>
                      <a:pt x="280" y="371"/>
                      <a:pt x="280" y="371"/>
                      <a:pt x="280" y="371"/>
                    </a:cubicBezTo>
                    <a:cubicBezTo>
                      <a:pt x="280" y="380"/>
                      <a:pt x="280" y="380"/>
                      <a:pt x="280" y="380"/>
                    </a:cubicBezTo>
                    <a:cubicBezTo>
                      <a:pt x="587" y="380"/>
                      <a:pt x="587" y="380"/>
                      <a:pt x="587" y="380"/>
                    </a:cubicBezTo>
                    <a:cubicBezTo>
                      <a:pt x="587" y="380"/>
                      <a:pt x="587" y="380"/>
                      <a:pt x="587" y="371"/>
                    </a:cubicBezTo>
                    <a:cubicBezTo>
                      <a:pt x="641" y="172"/>
                      <a:pt x="641" y="172"/>
                      <a:pt x="641" y="172"/>
                    </a:cubicBezTo>
                    <a:cubicBezTo>
                      <a:pt x="379" y="172"/>
                      <a:pt x="379" y="172"/>
                      <a:pt x="379" y="172"/>
                    </a:cubicBezTo>
                    <a:cubicBezTo>
                      <a:pt x="361" y="172"/>
                      <a:pt x="343" y="163"/>
                      <a:pt x="343" y="145"/>
                    </a:cubicBezTo>
                    <a:cubicBezTo>
                      <a:pt x="343" y="127"/>
                      <a:pt x="361" y="109"/>
                      <a:pt x="379" y="109"/>
                    </a:cubicBezTo>
                    <a:cubicBezTo>
                      <a:pt x="686" y="109"/>
                      <a:pt x="686" y="109"/>
                      <a:pt x="686" y="109"/>
                    </a:cubicBezTo>
                    <a:cubicBezTo>
                      <a:pt x="704" y="109"/>
                      <a:pt x="714" y="109"/>
                      <a:pt x="714" y="118"/>
                    </a:cubicBezTo>
                    <a:cubicBezTo>
                      <a:pt x="723" y="127"/>
                      <a:pt x="723" y="145"/>
                      <a:pt x="723" y="154"/>
                    </a:cubicBezTo>
                    <a:cubicBezTo>
                      <a:pt x="650" y="389"/>
                      <a:pt x="650" y="389"/>
                      <a:pt x="650" y="389"/>
                    </a:cubicBezTo>
                    <a:cubicBezTo>
                      <a:pt x="650" y="425"/>
                      <a:pt x="623" y="452"/>
                      <a:pt x="587" y="45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112" name="Freeform 229">
                <a:extLst>
                  <a:ext uri="{FF2B5EF4-FFF2-40B4-BE49-F238E27FC236}">
                    <a16:creationId xmlns:a16="http://schemas.microsoft.com/office/drawing/2014/main" id="{AE703BE1-C189-B549-AA06-752DEB9DA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8959" y="5562481"/>
                <a:ext cx="151336" cy="151336"/>
              </a:xfrm>
              <a:custGeom>
                <a:avLst/>
                <a:gdLst>
                  <a:gd name="T0" fmla="*/ 0 w 146"/>
                  <a:gd name="T1" fmla="*/ 73 h 146"/>
                  <a:gd name="T2" fmla="*/ 0 w 146"/>
                  <a:gd name="T3" fmla="*/ 73 h 146"/>
                  <a:gd name="T4" fmla="*/ 73 w 146"/>
                  <a:gd name="T5" fmla="*/ 0 h 146"/>
                  <a:gd name="T6" fmla="*/ 145 w 146"/>
                  <a:gd name="T7" fmla="*/ 73 h 146"/>
                  <a:gd name="T8" fmla="*/ 73 w 146"/>
                  <a:gd name="T9" fmla="*/ 145 h 146"/>
                  <a:gd name="T10" fmla="*/ 0 w 146"/>
                  <a:gd name="T11" fmla="*/ 7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146">
                    <a:moveTo>
                      <a:pt x="0" y="73"/>
                    </a:moveTo>
                    <a:lnTo>
                      <a:pt x="0" y="73"/>
                    </a:lnTo>
                    <a:cubicBezTo>
                      <a:pt x="0" y="37"/>
                      <a:pt x="37" y="0"/>
                      <a:pt x="73" y="0"/>
                    </a:cubicBezTo>
                    <a:cubicBezTo>
                      <a:pt x="109" y="0"/>
                      <a:pt x="145" y="37"/>
                      <a:pt x="145" y="73"/>
                    </a:cubicBezTo>
                    <a:cubicBezTo>
                      <a:pt x="145" y="109"/>
                      <a:pt x="109" y="145"/>
                      <a:pt x="73" y="145"/>
                    </a:cubicBezTo>
                    <a:cubicBezTo>
                      <a:pt x="37" y="145"/>
                      <a:pt x="0" y="109"/>
                      <a:pt x="0" y="7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113" name="Freeform 230">
                <a:extLst>
                  <a:ext uri="{FF2B5EF4-FFF2-40B4-BE49-F238E27FC236}">
                    <a16:creationId xmlns:a16="http://schemas.microsoft.com/office/drawing/2014/main" id="{3AD05C86-1602-9941-98C6-1E262D06D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3347" y="5562481"/>
                <a:ext cx="142165" cy="151336"/>
              </a:xfrm>
              <a:custGeom>
                <a:avLst/>
                <a:gdLst>
                  <a:gd name="T0" fmla="*/ 0 w 136"/>
                  <a:gd name="T1" fmla="*/ 73 h 146"/>
                  <a:gd name="T2" fmla="*/ 0 w 136"/>
                  <a:gd name="T3" fmla="*/ 73 h 146"/>
                  <a:gd name="T4" fmla="*/ 72 w 136"/>
                  <a:gd name="T5" fmla="*/ 0 h 146"/>
                  <a:gd name="T6" fmla="*/ 135 w 136"/>
                  <a:gd name="T7" fmla="*/ 73 h 146"/>
                  <a:gd name="T8" fmla="*/ 72 w 136"/>
                  <a:gd name="T9" fmla="*/ 145 h 146"/>
                  <a:gd name="T10" fmla="*/ 0 w 136"/>
                  <a:gd name="T11" fmla="*/ 7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46">
                    <a:moveTo>
                      <a:pt x="0" y="73"/>
                    </a:moveTo>
                    <a:lnTo>
                      <a:pt x="0" y="73"/>
                    </a:lnTo>
                    <a:cubicBezTo>
                      <a:pt x="0" y="37"/>
                      <a:pt x="36" y="0"/>
                      <a:pt x="72" y="0"/>
                    </a:cubicBezTo>
                    <a:cubicBezTo>
                      <a:pt x="108" y="0"/>
                      <a:pt x="135" y="37"/>
                      <a:pt x="135" y="73"/>
                    </a:cubicBezTo>
                    <a:cubicBezTo>
                      <a:pt x="135" y="109"/>
                      <a:pt x="108" y="145"/>
                      <a:pt x="72" y="145"/>
                    </a:cubicBezTo>
                    <a:cubicBezTo>
                      <a:pt x="36" y="145"/>
                      <a:pt x="0" y="109"/>
                      <a:pt x="0" y="7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MX"/>
              </a:p>
            </p:txBody>
          </p:sp>
        </p:grp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D223B7C7-AF61-C941-BADA-AEED78782B27}"/>
              </a:ext>
            </a:extLst>
          </p:cNvPr>
          <p:cNvGrpSpPr/>
          <p:nvPr/>
        </p:nvGrpSpPr>
        <p:grpSpPr>
          <a:xfrm>
            <a:off x="19626286" y="5334675"/>
            <a:ext cx="4031348" cy="1266231"/>
            <a:chOff x="4263265" y="1816281"/>
            <a:chExt cx="4236804" cy="1266231"/>
          </a:xfrm>
        </p:grpSpPr>
        <p:sp>
          <p:nvSpPr>
            <p:cNvPr id="115" name="CuadroTexto 395">
              <a:extLst>
                <a:ext uri="{FF2B5EF4-FFF2-40B4-BE49-F238E27FC236}">
                  <a16:creationId xmlns:a16="http://schemas.microsoft.com/office/drawing/2014/main" id="{4A728B72-0606-D24F-A00D-BEF4613A6633}"/>
                </a:ext>
              </a:extLst>
            </p:cNvPr>
            <p:cNvSpPr txBox="1"/>
            <p:nvPr/>
          </p:nvSpPr>
          <p:spPr>
            <a:xfrm flipH="1">
              <a:off x="4279908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17" name="Rectangle 40">
              <a:extLst>
                <a:ext uri="{FF2B5EF4-FFF2-40B4-BE49-F238E27FC236}">
                  <a16:creationId xmlns:a16="http://schemas.microsoft.com/office/drawing/2014/main" id="{B592BC48-7DAF-E14C-AE40-EF00E3352400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8844A276-1152-FA4E-BB6B-6BE341C6A545}"/>
              </a:ext>
            </a:extLst>
          </p:cNvPr>
          <p:cNvGrpSpPr/>
          <p:nvPr/>
        </p:nvGrpSpPr>
        <p:grpSpPr>
          <a:xfrm>
            <a:off x="19626286" y="9937393"/>
            <a:ext cx="4031348" cy="1266231"/>
            <a:chOff x="4263265" y="1816281"/>
            <a:chExt cx="4236804" cy="1266231"/>
          </a:xfrm>
        </p:grpSpPr>
        <p:sp>
          <p:nvSpPr>
            <p:cNvPr id="120" name="CuadroTexto 395">
              <a:extLst>
                <a:ext uri="{FF2B5EF4-FFF2-40B4-BE49-F238E27FC236}">
                  <a16:creationId xmlns:a16="http://schemas.microsoft.com/office/drawing/2014/main" id="{71857D76-DAA3-4241-98BB-81EC9815B98A}"/>
                </a:ext>
              </a:extLst>
            </p:cNvPr>
            <p:cNvSpPr txBox="1"/>
            <p:nvPr/>
          </p:nvSpPr>
          <p:spPr>
            <a:xfrm flipH="1">
              <a:off x="4279908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21" name="Rectangle 40">
              <a:extLst>
                <a:ext uri="{FF2B5EF4-FFF2-40B4-BE49-F238E27FC236}">
                  <a16:creationId xmlns:a16="http://schemas.microsoft.com/office/drawing/2014/main" id="{278372DD-A035-4F4C-8B99-D1DBE30C57B4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025DE7F3-9BE3-324A-B2E7-FF349FBAB18B}"/>
              </a:ext>
            </a:extLst>
          </p:cNvPr>
          <p:cNvGrpSpPr/>
          <p:nvPr/>
        </p:nvGrpSpPr>
        <p:grpSpPr>
          <a:xfrm>
            <a:off x="1109667" y="10129652"/>
            <a:ext cx="4031348" cy="1266231"/>
            <a:chOff x="4263265" y="1816281"/>
            <a:chExt cx="4236804" cy="1266231"/>
          </a:xfrm>
        </p:grpSpPr>
        <p:sp>
          <p:nvSpPr>
            <p:cNvPr id="141" name="CuadroTexto 395">
              <a:extLst>
                <a:ext uri="{FF2B5EF4-FFF2-40B4-BE49-F238E27FC236}">
                  <a16:creationId xmlns:a16="http://schemas.microsoft.com/office/drawing/2014/main" id="{E5AD21FD-06EF-6D47-849C-2D315A8927E4}"/>
                </a:ext>
              </a:extLst>
            </p:cNvPr>
            <p:cNvSpPr txBox="1"/>
            <p:nvPr/>
          </p:nvSpPr>
          <p:spPr>
            <a:xfrm flipH="1">
              <a:off x="6115313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42" name="Rectangle 40">
              <a:extLst>
                <a:ext uri="{FF2B5EF4-FFF2-40B4-BE49-F238E27FC236}">
                  <a16:creationId xmlns:a16="http://schemas.microsoft.com/office/drawing/2014/main" id="{30F2372B-671F-3A47-9D8D-5FEA7BFBFBF6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0C3650E4-3422-154F-B8CB-3F75D049CCC8}"/>
              </a:ext>
            </a:extLst>
          </p:cNvPr>
          <p:cNvGrpSpPr/>
          <p:nvPr/>
        </p:nvGrpSpPr>
        <p:grpSpPr>
          <a:xfrm>
            <a:off x="1143995" y="5233004"/>
            <a:ext cx="4031348" cy="1266231"/>
            <a:chOff x="4263265" y="1816281"/>
            <a:chExt cx="4236804" cy="1266231"/>
          </a:xfrm>
        </p:grpSpPr>
        <p:sp>
          <p:nvSpPr>
            <p:cNvPr id="144" name="CuadroTexto 395">
              <a:extLst>
                <a:ext uri="{FF2B5EF4-FFF2-40B4-BE49-F238E27FC236}">
                  <a16:creationId xmlns:a16="http://schemas.microsoft.com/office/drawing/2014/main" id="{81B7EF96-A47C-6843-B54B-ED5D76F8A22D}"/>
                </a:ext>
              </a:extLst>
            </p:cNvPr>
            <p:cNvSpPr txBox="1"/>
            <p:nvPr/>
          </p:nvSpPr>
          <p:spPr>
            <a:xfrm flipH="1">
              <a:off x="6115313" y="181628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45" name="Rectangle 40">
              <a:extLst>
                <a:ext uri="{FF2B5EF4-FFF2-40B4-BE49-F238E27FC236}">
                  <a16:creationId xmlns:a16="http://schemas.microsoft.com/office/drawing/2014/main" id="{8361F4C1-03D9-0942-A014-DCFEF9F5115A}"/>
                </a:ext>
              </a:extLst>
            </p:cNvPr>
            <p:cNvSpPr/>
            <p:nvPr/>
          </p:nvSpPr>
          <p:spPr>
            <a:xfrm>
              <a:off x="4263265" y="2251515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093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674F6F-D8B3-004A-9E9F-CC8973EFA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09" y="5343022"/>
            <a:ext cx="11265093" cy="8105372"/>
          </a:xfrm>
          <a:prstGeom prst="rect">
            <a:avLst/>
          </a:prstGeom>
        </p:spPr>
      </p:pic>
      <p:grpSp>
        <p:nvGrpSpPr>
          <p:cNvPr id="132" name="Grupo 131">
            <a:extLst>
              <a:ext uri="{FF2B5EF4-FFF2-40B4-BE49-F238E27FC236}">
                <a16:creationId xmlns:a16="http://schemas.microsoft.com/office/drawing/2014/main" id="{4B01D302-DBDB-6043-A663-F583E0484142}"/>
              </a:ext>
            </a:extLst>
          </p:cNvPr>
          <p:cNvGrpSpPr/>
          <p:nvPr/>
        </p:nvGrpSpPr>
        <p:grpSpPr>
          <a:xfrm>
            <a:off x="2668308" y="856025"/>
            <a:ext cx="19041035" cy="2561450"/>
            <a:chOff x="2668308" y="861425"/>
            <a:chExt cx="19041035" cy="2561450"/>
          </a:xfrm>
        </p:grpSpPr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916D8BA8-5A35-0649-A791-E6D109D0501F}"/>
                </a:ext>
              </a:extLst>
            </p:cNvPr>
            <p:cNvSpPr txBox="1"/>
            <p:nvPr/>
          </p:nvSpPr>
          <p:spPr>
            <a:xfrm>
              <a:off x="9463571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	Watercolor</a:t>
              </a:r>
            </a:p>
          </p:txBody>
        </p:sp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0A26B62B-F848-7440-B4CE-CE61EF1B859E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sp>
        <p:nvSpPr>
          <p:cNvPr id="52" name="Line 114">
            <a:extLst>
              <a:ext uri="{FF2B5EF4-FFF2-40B4-BE49-F238E27FC236}">
                <a16:creationId xmlns:a16="http://schemas.microsoft.com/office/drawing/2014/main" id="{A365BC90-F926-E14A-BE75-D3B8D3190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94296" y="6724338"/>
            <a:ext cx="3579822" cy="5813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56" name="Freeform 115">
            <a:extLst>
              <a:ext uri="{FF2B5EF4-FFF2-40B4-BE49-F238E27FC236}">
                <a16:creationId xmlns:a16="http://schemas.microsoft.com/office/drawing/2014/main" id="{B9BD1896-B0BC-964A-B6E3-6D609311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8572" y="6642978"/>
            <a:ext cx="151096" cy="151096"/>
          </a:xfrm>
          <a:custGeom>
            <a:avLst/>
            <a:gdLst>
              <a:gd name="T0" fmla="*/ 53 w 116"/>
              <a:gd name="T1" fmla="*/ 115 h 116"/>
              <a:gd name="T2" fmla="*/ 53 w 116"/>
              <a:gd name="T3" fmla="*/ 115 h 116"/>
              <a:gd name="T4" fmla="*/ 115 w 116"/>
              <a:gd name="T5" fmla="*/ 61 h 116"/>
              <a:gd name="T6" fmla="*/ 53 w 116"/>
              <a:gd name="T7" fmla="*/ 0 h 116"/>
              <a:gd name="T8" fmla="*/ 0 w 116"/>
              <a:gd name="T9" fmla="*/ 61 h 116"/>
              <a:gd name="T10" fmla="*/ 53 w 116"/>
              <a:gd name="T11" fmla="*/ 1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16">
                <a:moveTo>
                  <a:pt x="53" y="115"/>
                </a:moveTo>
                <a:lnTo>
                  <a:pt x="53" y="115"/>
                </a:lnTo>
                <a:cubicBezTo>
                  <a:pt x="92" y="115"/>
                  <a:pt x="115" y="92"/>
                  <a:pt x="115" y="61"/>
                </a:cubicBezTo>
                <a:cubicBezTo>
                  <a:pt x="115" y="23"/>
                  <a:pt x="92" y="0"/>
                  <a:pt x="53" y="0"/>
                </a:cubicBezTo>
                <a:cubicBezTo>
                  <a:pt x="23" y="0"/>
                  <a:pt x="0" y="23"/>
                  <a:pt x="0" y="61"/>
                </a:cubicBezTo>
                <a:cubicBezTo>
                  <a:pt x="0" y="92"/>
                  <a:pt x="23" y="115"/>
                  <a:pt x="53" y="11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59" name="Line 116">
            <a:extLst>
              <a:ext uri="{FF2B5EF4-FFF2-40B4-BE49-F238E27FC236}">
                <a16:creationId xmlns:a16="http://schemas.microsoft.com/office/drawing/2014/main" id="{2A5EDCF2-69D8-FD4B-8561-EE143DF1FD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94296" y="9124448"/>
            <a:ext cx="3579822" cy="5810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0" name="Freeform 117">
            <a:extLst>
              <a:ext uri="{FF2B5EF4-FFF2-40B4-BE49-F238E27FC236}">
                <a16:creationId xmlns:a16="http://schemas.microsoft.com/office/drawing/2014/main" id="{B155B665-070D-EE43-BA4F-CCD96029B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8572" y="9043088"/>
            <a:ext cx="151096" cy="151096"/>
          </a:xfrm>
          <a:custGeom>
            <a:avLst/>
            <a:gdLst>
              <a:gd name="T0" fmla="*/ 53 w 116"/>
              <a:gd name="T1" fmla="*/ 115 h 116"/>
              <a:gd name="T2" fmla="*/ 53 w 116"/>
              <a:gd name="T3" fmla="*/ 115 h 116"/>
              <a:gd name="T4" fmla="*/ 115 w 116"/>
              <a:gd name="T5" fmla="*/ 62 h 116"/>
              <a:gd name="T6" fmla="*/ 53 w 116"/>
              <a:gd name="T7" fmla="*/ 0 h 116"/>
              <a:gd name="T8" fmla="*/ 0 w 116"/>
              <a:gd name="T9" fmla="*/ 62 h 116"/>
              <a:gd name="T10" fmla="*/ 53 w 116"/>
              <a:gd name="T11" fmla="*/ 1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16">
                <a:moveTo>
                  <a:pt x="53" y="115"/>
                </a:moveTo>
                <a:lnTo>
                  <a:pt x="53" y="115"/>
                </a:lnTo>
                <a:cubicBezTo>
                  <a:pt x="92" y="115"/>
                  <a:pt x="115" y="92"/>
                  <a:pt x="115" y="62"/>
                </a:cubicBezTo>
                <a:cubicBezTo>
                  <a:pt x="115" y="31"/>
                  <a:pt x="92" y="0"/>
                  <a:pt x="53" y="0"/>
                </a:cubicBezTo>
                <a:cubicBezTo>
                  <a:pt x="23" y="0"/>
                  <a:pt x="0" y="31"/>
                  <a:pt x="0" y="62"/>
                </a:cubicBezTo>
                <a:cubicBezTo>
                  <a:pt x="0" y="92"/>
                  <a:pt x="23" y="115"/>
                  <a:pt x="53" y="11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61" name="Line 118">
            <a:extLst>
              <a:ext uri="{FF2B5EF4-FFF2-40B4-BE49-F238E27FC236}">
                <a16:creationId xmlns:a16="http://schemas.microsoft.com/office/drawing/2014/main" id="{A53D8170-B534-7349-A2FD-935D9F318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94296" y="11524554"/>
            <a:ext cx="3579822" cy="5813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3" name="Freeform 119">
            <a:extLst>
              <a:ext uri="{FF2B5EF4-FFF2-40B4-BE49-F238E27FC236}">
                <a16:creationId xmlns:a16="http://schemas.microsoft.com/office/drawing/2014/main" id="{A9459E51-ED76-E947-9987-19EF7758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8572" y="11443194"/>
            <a:ext cx="151096" cy="162719"/>
          </a:xfrm>
          <a:custGeom>
            <a:avLst/>
            <a:gdLst>
              <a:gd name="T0" fmla="*/ 53 w 116"/>
              <a:gd name="T1" fmla="*/ 123 h 124"/>
              <a:gd name="T2" fmla="*/ 53 w 116"/>
              <a:gd name="T3" fmla="*/ 123 h 124"/>
              <a:gd name="T4" fmla="*/ 115 w 116"/>
              <a:gd name="T5" fmla="*/ 62 h 124"/>
              <a:gd name="T6" fmla="*/ 53 w 116"/>
              <a:gd name="T7" fmla="*/ 0 h 124"/>
              <a:gd name="T8" fmla="*/ 0 w 116"/>
              <a:gd name="T9" fmla="*/ 62 h 124"/>
              <a:gd name="T10" fmla="*/ 53 w 116"/>
              <a:gd name="T11" fmla="*/ 12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24">
                <a:moveTo>
                  <a:pt x="53" y="123"/>
                </a:moveTo>
                <a:lnTo>
                  <a:pt x="53" y="123"/>
                </a:lnTo>
                <a:cubicBezTo>
                  <a:pt x="92" y="123"/>
                  <a:pt x="115" y="92"/>
                  <a:pt x="115" y="62"/>
                </a:cubicBezTo>
                <a:cubicBezTo>
                  <a:pt x="115" y="31"/>
                  <a:pt x="92" y="0"/>
                  <a:pt x="53" y="0"/>
                </a:cubicBezTo>
                <a:cubicBezTo>
                  <a:pt x="23" y="0"/>
                  <a:pt x="0" y="31"/>
                  <a:pt x="0" y="62"/>
                </a:cubicBezTo>
                <a:cubicBezTo>
                  <a:pt x="0" y="92"/>
                  <a:pt x="23" y="123"/>
                  <a:pt x="53" y="123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64" name="Line 120">
            <a:extLst>
              <a:ext uri="{FF2B5EF4-FFF2-40B4-BE49-F238E27FC236}">
                <a16:creationId xmlns:a16="http://schemas.microsoft.com/office/drawing/2014/main" id="{1F1CFDFF-1979-3A4D-BB9E-B08A5D9B92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0118" y="6724338"/>
            <a:ext cx="3591445" cy="5813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5" name="Freeform 121">
            <a:extLst>
              <a:ext uri="{FF2B5EF4-FFF2-40B4-BE49-F238E27FC236}">
                <a16:creationId xmlns:a16="http://schemas.microsoft.com/office/drawing/2014/main" id="{2A08ABC8-6473-B14D-954E-F88674312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190" y="6642978"/>
            <a:ext cx="151096" cy="151096"/>
          </a:xfrm>
          <a:custGeom>
            <a:avLst/>
            <a:gdLst>
              <a:gd name="T0" fmla="*/ 53 w 116"/>
              <a:gd name="T1" fmla="*/ 0 h 116"/>
              <a:gd name="T2" fmla="*/ 53 w 116"/>
              <a:gd name="T3" fmla="*/ 0 h 116"/>
              <a:gd name="T4" fmla="*/ 0 w 116"/>
              <a:gd name="T5" fmla="*/ 61 h 116"/>
              <a:gd name="T6" fmla="*/ 53 w 116"/>
              <a:gd name="T7" fmla="*/ 115 h 116"/>
              <a:gd name="T8" fmla="*/ 115 w 116"/>
              <a:gd name="T9" fmla="*/ 61 h 116"/>
              <a:gd name="T10" fmla="*/ 53 w 116"/>
              <a:gd name="T11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16">
                <a:moveTo>
                  <a:pt x="53" y="0"/>
                </a:moveTo>
                <a:lnTo>
                  <a:pt x="53" y="0"/>
                </a:lnTo>
                <a:cubicBezTo>
                  <a:pt x="23" y="0"/>
                  <a:pt x="0" y="23"/>
                  <a:pt x="0" y="61"/>
                </a:cubicBezTo>
                <a:cubicBezTo>
                  <a:pt x="0" y="92"/>
                  <a:pt x="23" y="115"/>
                  <a:pt x="53" y="115"/>
                </a:cubicBezTo>
                <a:cubicBezTo>
                  <a:pt x="92" y="115"/>
                  <a:pt x="115" y="92"/>
                  <a:pt x="115" y="61"/>
                </a:cubicBezTo>
                <a:cubicBezTo>
                  <a:pt x="115" y="23"/>
                  <a:pt x="92" y="0"/>
                  <a:pt x="53" y="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66" name="Line 122">
            <a:extLst>
              <a:ext uri="{FF2B5EF4-FFF2-40B4-BE49-F238E27FC236}">
                <a16:creationId xmlns:a16="http://schemas.microsoft.com/office/drawing/2014/main" id="{ACCE90C1-A977-9F46-ABE4-7A41762B8E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0118" y="9124448"/>
            <a:ext cx="3591445" cy="5810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7" name="Freeform 123">
            <a:extLst>
              <a:ext uri="{FF2B5EF4-FFF2-40B4-BE49-F238E27FC236}">
                <a16:creationId xmlns:a16="http://schemas.microsoft.com/office/drawing/2014/main" id="{E7CB5C72-810B-DB40-ACA8-8F01A52B5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190" y="9043088"/>
            <a:ext cx="151096" cy="151096"/>
          </a:xfrm>
          <a:custGeom>
            <a:avLst/>
            <a:gdLst>
              <a:gd name="T0" fmla="*/ 53 w 116"/>
              <a:gd name="T1" fmla="*/ 0 h 116"/>
              <a:gd name="T2" fmla="*/ 53 w 116"/>
              <a:gd name="T3" fmla="*/ 0 h 116"/>
              <a:gd name="T4" fmla="*/ 0 w 116"/>
              <a:gd name="T5" fmla="*/ 62 h 116"/>
              <a:gd name="T6" fmla="*/ 53 w 116"/>
              <a:gd name="T7" fmla="*/ 115 h 116"/>
              <a:gd name="T8" fmla="*/ 115 w 116"/>
              <a:gd name="T9" fmla="*/ 62 h 116"/>
              <a:gd name="T10" fmla="*/ 53 w 116"/>
              <a:gd name="T11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16">
                <a:moveTo>
                  <a:pt x="53" y="0"/>
                </a:moveTo>
                <a:lnTo>
                  <a:pt x="53" y="0"/>
                </a:lnTo>
                <a:cubicBezTo>
                  <a:pt x="23" y="0"/>
                  <a:pt x="0" y="31"/>
                  <a:pt x="0" y="62"/>
                </a:cubicBezTo>
                <a:cubicBezTo>
                  <a:pt x="0" y="92"/>
                  <a:pt x="23" y="115"/>
                  <a:pt x="53" y="115"/>
                </a:cubicBezTo>
                <a:cubicBezTo>
                  <a:pt x="92" y="115"/>
                  <a:pt x="115" y="92"/>
                  <a:pt x="115" y="62"/>
                </a:cubicBezTo>
                <a:cubicBezTo>
                  <a:pt x="115" y="31"/>
                  <a:pt x="92" y="0"/>
                  <a:pt x="53" y="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68" name="Line 124">
            <a:extLst>
              <a:ext uri="{FF2B5EF4-FFF2-40B4-BE49-F238E27FC236}">
                <a16:creationId xmlns:a16="http://schemas.microsoft.com/office/drawing/2014/main" id="{AEE006C7-7373-5146-9081-BE24EDA61F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0118" y="11524554"/>
            <a:ext cx="3591445" cy="5813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69" name="Freeform 125">
            <a:extLst>
              <a:ext uri="{FF2B5EF4-FFF2-40B4-BE49-F238E27FC236}">
                <a16:creationId xmlns:a16="http://schemas.microsoft.com/office/drawing/2014/main" id="{7CD61C48-54AD-BC41-9343-74DE6955F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190" y="11443194"/>
            <a:ext cx="151096" cy="162719"/>
          </a:xfrm>
          <a:custGeom>
            <a:avLst/>
            <a:gdLst>
              <a:gd name="T0" fmla="*/ 53 w 116"/>
              <a:gd name="T1" fmla="*/ 0 h 124"/>
              <a:gd name="T2" fmla="*/ 53 w 116"/>
              <a:gd name="T3" fmla="*/ 0 h 124"/>
              <a:gd name="T4" fmla="*/ 0 w 116"/>
              <a:gd name="T5" fmla="*/ 62 h 124"/>
              <a:gd name="T6" fmla="*/ 53 w 116"/>
              <a:gd name="T7" fmla="*/ 123 h 124"/>
              <a:gd name="T8" fmla="*/ 115 w 116"/>
              <a:gd name="T9" fmla="*/ 62 h 124"/>
              <a:gd name="T10" fmla="*/ 53 w 116"/>
              <a:gd name="T11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24">
                <a:moveTo>
                  <a:pt x="53" y="0"/>
                </a:moveTo>
                <a:lnTo>
                  <a:pt x="53" y="0"/>
                </a:lnTo>
                <a:cubicBezTo>
                  <a:pt x="23" y="0"/>
                  <a:pt x="0" y="31"/>
                  <a:pt x="0" y="62"/>
                </a:cubicBezTo>
                <a:cubicBezTo>
                  <a:pt x="0" y="92"/>
                  <a:pt x="23" y="123"/>
                  <a:pt x="53" y="123"/>
                </a:cubicBezTo>
                <a:cubicBezTo>
                  <a:pt x="92" y="123"/>
                  <a:pt x="115" y="92"/>
                  <a:pt x="115" y="62"/>
                </a:cubicBezTo>
                <a:cubicBezTo>
                  <a:pt x="115" y="31"/>
                  <a:pt x="92" y="0"/>
                  <a:pt x="53" y="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70" name="Freeform 126">
            <a:extLst>
              <a:ext uri="{FF2B5EF4-FFF2-40B4-BE49-F238E27FC236}">
                <a16:creationId xmlns:a16="http://schemas.microsoft.com/office/drawing/2014/main" id="{568CC9AF-66E8-5C45-98D2-BC510DEAA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5634" y="6090897"/>
            <a:ext cx="1272695" cy="1272695"/>
          </a:xfrm>
          <a:custGeom>
            <a:avLst/>
            <a:gdLst>
              <a:gd name="T0" fmla="*/ 964 w 965"/>
              <a:gd name="T1" fmla="*/ 482 h 964"/>
              <a:gd name="T2" fmla="*/ 964 w 965"/>
              <a:gd name="T3" fmla="*/ 482 h 964"/>
              <a:gd name="T4" fmla="*/ 482 w 965"/>
              <a:gd name="T5" fmla="*/ 963 h 964"/>
              <a:gd name="T6" fmla="*/ 0 w 965"/>
              <a:gd name="T7" fmla="*/ 482 h 964"/>
              <a:gd name="T8" fmla="*/ 482 w 965"/>
              <a:gd name="T9" fmla="*/ 0 h 964"/>
              <a:gd name="T10" fmla="*/ 964 w 965"/>
              <a:gd name="T11" fmla="*/ 482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5" h="964">
                <a:moveTo>
                  <a:pt x="964" y="482"/>
                </a:moveTo>
                <a:lnTo>
                  <a:pt x="964" y="482"/>
                </a:lnTo>
                <a:cubicBezTo>
                  <a:pt x="964" y="742"/>
                  <a:pt x="750" y="963"/>
                  <a:pt x="482" y="963"/>
                </a:cubicBezTo>
                <a:cubicBezTo>
                  <a:pt x="214" y="963"/>
                  <a:pt x="0" y="742"/>
                  <a:pt x="0" y="482"/>
                </a:cubicBezTo>
                <a:cubicBezTo>
                  <a:pt x="0" y="214"/>
                  <a:pt x="214" y="0"/>
                  <a:pt x="482" y="0"/>
                </a:cubicBezTo>
                <a:cubicBezTo>
                  <a:pt x="750" y="0"/>
                  <a:pt x="964" y="214"/>
                  <a:pt x="964" y="482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71" name="Freeform 127">
            <a:extLst>
              <a:ext uri="{FF2B5EF4-FFF2-40B4-BE49-F238E27FC236}">
                <a16:creationId xmlns:a16="http://schemas.microsoft.com/office/drawing/2014/main" id="{38ECA6FA-77C7-174F-B69C-36AB266A6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5634" y="8491003"/>
            <a:ext cx="1272695" cy="1272698"/>
          </a:xfrm>
          <a:custGeom>
            <a:avLst/>
            <a:gdLst>
              <a:gd name="T0" fmla="*/ 964 w 965"/>
              <a:gd name="T1" fmla="*/ 483 h 965"/>
              <a:gd name="T2" fmla="*/ 964 w 965"/>
              <a:gd name="T3" fmla="*/ 483 h 965"/>
              <a:gd name="T4" fmla="*/ 482 w 965"/>
              <a:gd name="T5" fmla="*/ 964 h 965"/>
              <a:gd name="T6" fmla="*/ 0 w 965"/>
              <a:gd name="T7" fmla="*/ 483 h 965"/>
              <a:gd name="T8" fmla="*/ 482 w 965"/>
              <a:gd name="T9" fmla="*/ 0 h 965"/>
              <a:gd name="T10" fmla="*/ 964 w 965"/>
              <a:gd name="T11" fmla="*/ 483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5" h="965">
                <a:moveTo>
                  <a:pt x="964" y="483"/>
                </a:moveTo>
                <a:lnTo>
                  <a:pt x="964" y="483"/>
                </a:lnTo>
                <a:cubicBezTo>
                  <a:pt x="964" y="750"/>
                  <a:pt x="750" y="964"/>
                  <a:pt x="482" y="964"/>
                </a:cubicBezTo>
                <a:cubicBezTo>
                  <a:pt x="214" y="964"/>
                  <a:pt x="0" y="750"/>
                  <a:pt x="0" y="483"/>
                </a:cubicBezTo>
                <a:cubicBezTo>
                  <a:pt x="0" y="215"/>
                  <a:pt x="214" y="0"/>
                  <a:pt x="482" y="0"/>
                </a:cubicBezTo>
                <a:cubicBezTo>
                  <a:pt x="750" y="0"/>
                  <a:pt x="964" y="215"/>
                  <a:pt x="964" y="48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72" name="Freeform 128">
            <a:extLst>
              <a:ext uri="{FF2B5EF4-FFF2-40B4-BE49-F238E27FC236}">
                <a16:creationId xmlns:a16="http://schemas.microsoft.com/office/drawing/2014/main" id="{7593728E-8C51-AF4D-9BF8-5DD99F634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5634" y="10891113"/>
            <a:ext cx="1272695" cy="1272695"/>
          </a:xfrm>
          <a:custGeom>
            <a:avLst/>
            <a:gdLst>
              <a:gd name="T0" fmla="*/ 964 w 965"/>
              <a:gd name="T1" fmla="*/ 483 h 966"/>
              <a:gd name="T2" fmla="*/ 964 w 965"/>
              <a:gd name="T3" fmla="*/ 483 h 966"/>
              <a:gd name="T4" fmla="*/ 482 w 965"/>
              <a:gd name="T5" fmla="*/ 965 h 966"/>
              <a:gd name="T6" fmla="*/ 0 w 965"/>
              <a:gd name="T7" fmla="*/ 483 h 966"/>
              <a:gd name="T8" fmla="*/ 482 w 965"/>
              <a:gd name="T9" fmla="*/ 0 h 966"/>
              <a:gd name="T10" fmla="*/ 964 w 965"/>
              <a:gd name="T11" fmla="*/ 483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5" h="966">
                <a:moveTo>
                  <a:pt x="964" y="483"/>
                </a:moveTo>
                <a:lnTo>
                  <a:pt x="964" y="483"/>
                </a:lnTo>
                <a:cubicBezTo>
                  <a:pt x="964" y="750"/>
                  <a:pt x="750" y="965"/>
                  <a:pt x="482" y="965"/>
                </a:cubicBezTo>
                <a:cubicBezTo>
                  <a:pt x="214" y="965"/>
                  <a:pt x="0" y="750"/>
                  <a:pt x="0" y="483"/>
                </a:cubicBezTo>
                <a:cubicBezTo>
                  <a:pt x="0" y="215"/>
                  <a:pt x="214" y="0"/>
                  <a:pt x="482" y="0"/>
                </a:cubicBezTo>
                <a:cubicBezTo>
                  <a:pt x="750" y="0"/>
                  <a:pt x="964" y="215"/>
                  <a:pt x="964" y="48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73" name="Freeform 129">
            <a:extLst>
              <a:ext uri="{FF2B5EF4-FFF2-40B4-BE49-F238E27FC236}">
                <a16:creationId xmlns:a16="http://schemas.microsoft.com/office/drawing/2014/main" id="{B4876824-79D5-264F-9406-8DF286FEE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716" y="6090897"/>
            <a:ext cx="1272698" cy="1272695"/>
          </a:xfrm>
          <a:custGeom>
            <a:avLst/>
            <a:gdLst>
              <a:gd name="T0" fmla="*/ 964 w 965"/>
              <a:gd name="T1" fmla="*/ 482 h 964"/>
              <a:gd name="T2" fmla="*/ 964 w 965"/>
              <a:gd name="T3" fmla="*/ 482 h 964"/>
              <a:gd name="T4" fmla="*/ 482 w 965"/>
              <a:gd name="T5" fmla="*/ 963 h 964"/>
              <a:gd name="T6" fmla="*/ 0 w 965"/>
              <a:gd name="T7" fmla="*/ 482 h 964"/>
              <a:gd name="T8" fmla="*/ 482 w 965"/>
              <a:gd name="T9" fmla="*/ 0 h 964"/>
              <a:gd name="T10" fmla="*/ 964 w 965"/>
              <a:gd name="T11" fmla="*/ 482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5" h="964">
                <a:moveTo>
                  <a:pt x="964" y="482"/>
                </a:moveTo>
                <a:lnTo>
                  <a:pt x="964" y="482"/>
                </a:lnTo>
                <a:cubicBezTo>
                  <a:pt x="964" y="742"/>
                  <a:pt x="750" y="963"/>
                  <a:pt x="482" y="963"/>
                </a:cubicBezTo>
                <a:cubicBezTo>
                  <a:pt x="214" y="963"/>
                  <a:pt x="0" y="742"/>
                  <a:pt x="0" y="482"/>
                </a:cubicBezTo>
                <a:cubicBezTo>
                  <a:pt x="0" y="214"/>
                  <a:pt x="214" y="0"/>
                  <a:pt x="482" y="0"/>
                </a:cubicBezTo>
                <a:cubicBezTo>
                  <a:pt x="750" y="0"/>
                  <a:pt x="964" y="214"/>
                  <a:pt x="964" y="48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74" name="Freeform 130">
            <a:extLst>
              <a:ext uri="{FF2B5EF4-FFF2-40B4-BE49-F238E27FC236}">
                <a16:creationId xmlns:a16="http://schemas.microsoft.com/office/drawing/2014/main" id="{6BF20810-598C-454F-9660-CB5129E70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716" y="8491003"/>
            <a:ext cx="1272698" cy="1272698"/>
          </a:xfrm>
          <a:custGeom>
            <a:avLst/>
            <a:gdLst>
              <a:gd name="T0" fmla="*/ 964 w 965"/>
              <a:gd name="T1" fmla="*/ 483 h 965"/>
              <a:gd name="T2" fmla="*/ 964 w 965"/>
              <a:gd name="T3" fmla="*/ 483 h 965"/>
              <a:gd name="T4" fmla="*/ 482 w 965"/>
              <a:gd name="T5" fmla="*/ 964 h 965"/>
              <a:gd name="T6" fmla="*/ 0 w 965"/>
              <a:gd name="T7" fmla="*/ 483 h 965"/>
              <a:gd name="T8" fmla="*/ 482 w 965"/>
              <a:gd name="T9" fmla="*/ 0 h 965"/>
              <a:gd name="T10" fmla="*/ 964 w 965"/>
              <a:gd name="T11" fmla="*/ 483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5" h="965">
                <a:moveTo>
                  <a:pt x="964" y="483"/>
                </a:moveTo>
                <a:lnTo>
                  <a:pt x="964" y="483"/>
                </a:lnTo>
                <a:cubicBezTo>
                  <a:pt x="964" y="750"/>
                  <a:pt x="750" y="964"/>
                  <a:pt x="482" y="964"/>
                </a:cubicBezTo>
                <a:cubicBezTo>
                  <a:pt x="214" y="964"/>
                  <a:pt x="0" y="750"/>
                  <a:pt x="0" y="483"/>
                </a:cubicBezTo>
                <a:cubicBezTo>
                  <a:pt x="0" y="215"/>
                  <a:pt x="214" y="0"/>
                  <a:pt x="482" y="0"/>
                </a:cubicBezTo>
                <a:cubicBezTo>
                  <a:pt x="750" y="0"/>
                  <a:pt x="964" y="215"/>
                  <a:pt x="964" y="483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91" name="Freeform 131">
            <a:extLst>
              <a:ext uri="{FF2B5EF4-FFF2-40B4-BE49-F238E27FC236}">
                <a16:creationId xmlns:a16="http://schemas.microsoft.com/office/drawing/2014/main" id="{E198FD57-FE7C-8645-8ED6-398D58C0F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716" y="10891113"/>
            <a:ext cx="1272698" cy="1272695"/>
          </a:xfrm>
          <a:custGeom>
            <a:avLst/>
            <a:gdLst>
              <a:gd name="T0" fmla="*/ 964 w 965"/>
              <a:gd name="T1" fmla="*/ 483 h 966"/>
              <a:gd name="T2" fmla="*/ 964 w 965"/>
              <a:gd name="T3" fmla="*/ 483 h 966"/>
              <a:gd name="T4" fmla="*/ 482 w 965"/>
              <a:gd name="T5" fmla="*/ 965 h 966"/>
              <a:gd name="T6" fmla="*/ 0 w 965"/>
              <a:gd name="T7" fmla="*/ 483 h 966"/>
              <a:gd name="T8" fmla="*/ 482 w 965"/>
              <a:gd name="T9" fmla="*/ 0 h 966"/>
              <a:gd name="T10" fmla="*/ 964 w 965"/>
              <a:gd name="T11" fmla="*/ 483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5" h="966">
                <a:moveTo>
                  <a:pt x="964" y="483"/>
                </a:moveTo>
                <a:lnTo>
                  <a:pt x="964" y="483"/>
                </a:lnTo>
                <a:cubicBezTo>
                  <a:pt x="964" y="750"/>
                  <a:pt x="750" y="965"/>
                  <a:pt x="482" y="965"/>
                </a:cubicBezTo>
                <a:cubicBezTo>
                  <a:pt x="214" y="965"/>
                  <a:pt x="0" y="750"/>
                  <a:pt x="0" y="483"/>
                </a:cubicBezTo>
                <a:cubicBezTo>
                  <a:pt x="0" y="215"/>
                  <a:pt x="214" y="0"/>
                  <a:pt x="482" y="0"/>
                </a:cubicBezTo>
                <a:cubicBezTo>
                  <a:pt x="750" y="0"/>
                  <a:pt x="964" y="215"/>
                  <a:pt x="964" y="48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92" name="Freeform 288">
            <a:extLst>
              <a:ext uri="{FF2B5EF4-FFF2-40B4-BE49-F238E27FC236}">
                <a16:creationId xmlns:a16="http://schemas.microsoft.com/office/drawing/2014/main" id="{29DBBA7E-E6E2-C042-9042-D37173BC5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555" y="11536177"/>
            <a:ext cx="203397" cy="296383"/>
          </a:xfrm>
          <a:custGeom>
            <a:avLst/>
            <a:gdLst>
              <a:gd name="T0" fmla="*/ 153 w 154"/>
              <a:gd name="T1" fmla="*/ 222 h 223"/>
              <a:gd name="T2" fmla="*/ 153 w 154"/>
              <a:gd name="T3" fmla="*/ 222 h 223"/>
              <a:gd name="T4" fmla="*/ 0 w 154"/>
              <a:gd name="T5" fmla="*/ 222 h 223"/>
              <a:gd name="T6" fmla="*/ 0 w 154"/>
              <a:gd name="T7" fmla="*/ 39 h 223"/>
              <a:gd name="T8" fmla="*/ 30 w 154"/>
              <a:gd name="T9" fmla="*/ 0 h 223"/>
              <a:gd name="T10" fmla="*/ 122 w 154"/>
              <a:gd name="T11" fmla="*/ 0 h 223"/>
              <a:gd name="T12" fmla="*/ 153 w 154"/>
              <a:gd name="T13" fmla="*/ 39 h 223"/>
              <a:gd name="T14" fmla="*/ 153 w 154"/>
              <a:gd name="T15" fmla="*/ 222 h 223"/>
              <a:gd name="T16" fmla="*/ 30 w 154"/>
              <a:gd name="T17" fmla="*/ 192 h 223"/>
              <a:gd name="T18" fmla="*/ 30 w 154"/>
              <a:gd name="T19" fmla="*/ 192 h 223"/>
              <a:gd name="T20" fmla="*/ 122 w 154"/>
              <a:gd name="T21" fmla="*/ 192 h 223"/>
              <a:gd name="T22" fmla="*/ 122 w 154"/>
              <a:gd name="T23" fmla="*/ 39 h 223"/>
              <a:gd name="T24" fmla="*/ 122 w 154"/>
              <a:gd name="T25" fmla="*/ 31 h 223"/>
              <a:gd name="T26" fmla="*/ 30 w 154"/>
              <a:gd name="T27" fmla="*/ 31 h 223"/>
              <a:gd name="T28" fmla="*/ 30 w 154"/>
              <a:gd name="T29" fmla="*/ 39 h 223"/>
              <a:gd name="T30" fmla="*/ 30 w 154"/>
              <a:gd name="T31" fmla="*/ 19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4" h="223">
                <a:moveTo>
                  <a:pt x="153" y="222"/>
                </a:moveTo>
                <a:lnTo>
                  <a:pt x="153" y="222"/>
                </a:lnTo>
                <a:cubicBezTo>
                  <a:pt x="0" y="222"/>
                  <a:pt x="0" y="222"/>
                  <a:pt x="0" y="222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16"/>
                  <a:pt x="15" y="0"/>
                  <a:pt x="30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0"/>
                  <a:pt x="153" y="16"/>
                  <a:pt x="153" y="39"/>
                </a:cubicBezTo>
                <a:lnTo>
                  <a:pt x="153" y="222"/>
                </a:lnTo>
                <a:close/>
                <a:moveTo>
                  <a:pt x="30" y="192"/>
                </a:moveTo>
                <a:lnTo>
                  <a:pt x="30" y="192"/>
                </a:lnTo>
                <a:cubicBezTo>
                  <a:pt x="122" y="192"/>
                  <a:pt x="122" y="192"/>
                  <a:pt x="122" y="192"/>
                </a:cubicBezTo>
                <a:cubicBezTo>
                  <a:pt x="122" y="39"/>
                  <a:pt x="122" y="39"/>
                  <a:pt x="122" y="39"/>
                </a:cubicBezTo>
                <a:lnTo>
                  <a:pt x="122" y="31"/>
                </a:lnTo>
                <a:cubicBezTo>
                  <a:pt x="30" y="31"/>
                  <a:pt x="30" y="31"/>
                  <a:pt x="30" y="31"/>
                </a:cubicBezTo>
                <a:lnTo>
                  <a:pt x="30" y="39"/>
                </a:lnTo>
                <a:lnTo>
                  <a:pt x="30" y="1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93" name="Freeform 289">
            <a:extLst>
              <a:ext uri="{FF2B5EF4-FFF2-40B4-BE49-F238E27FC236}">
                <a16:creationId xmlns:a16="http://schemas.microsoft.com/office/drawing/2014/main" id="{C69DAEC0-49B9-4F45-AA5B-D02B7391E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590" y="11466440"/>
            <a:ext cx="598572" cy="371930"/>
          </a:xfrm>
          <a:custGeom>
            <a:avLst/>
            <a:gdLst>
              <a:gd name="T0" fmla="*/ 398 w 452"/>
              <a:gd name="T1" fmla="*/ 283 h 284"/>
              <a:gd name="T2" fmla="*/ 398 w 452"/>
              <a:gd name="T3" fmla="*/ 283 h 284"/>
              <a:gd name="T4" fmla="*/ 46 w 452"/>
              <a:gd name="T5" fmla="*/ 283 h 284"/>
              <a:gd name="T6" fmla="*/ 0 w 452"/>
              <a:gd name="T7" fmla="*/ 237 h 284"/>
              <a:gd name="T8" fmla="*/ 0 w 452"/>
              <a:gd name="T9" fmla="*/ 53 h 284"/>
              <a:gd name="T10" fmla="*/ 23 w 452"/>
              <a:gd name="T11" fmla="*/ 30 h 284"/>
              <a:gd name="T12" fmla="*/ 38 w 452"/>
              <a:gd name="T13" fmla="*/ 53 h 284"/>
              <a:gd name="T14" fmla="*/ 38 w 452"/>
              <a:gd name="T15" fmla="*/ 237 h 284"/>
              <a:gd name="T16" fmla="*/ 46 w 452"/>
              <a:gd name="T17" fmla="*/ 237 h 284"/>
              <a:gd name="T18" fmla="*/ 398 w 452"/>
              <a:gd name="T19" fmla="*/ 237 h 284"/>
              <a:gd name="T20" fmla="*/ 406 w 452"/>
              <a:gd name="T21" fmla="*/ 237 h 284"/>
              <a:gd name="T22" fmla="*/ 406 w 452"/>
              <a:gd name="T23" fmla="*/ 0 h 284"/>
              <a:gd name="T24" fmla="*/ 451 w 452"/>
              <a:gd name="T25" fmla="*/ 0 h 284"/>
              <a:gd name="T26" fmla="*/ 451 w 452"/>
              <a:gd name="T27" fmla="*/ 237 h 284"/>
              <a:gd name="T28" fmla="*/ 398 w 452"/>
              <a:gd name="T29" fmla="*/ 283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2" h="284">
                <a:moveTo>
                  <a:pt x="398" y="283"/>
                </a:moveTo>
                <a:lnTo>
                  <a:pt x="398" y="283"/>
                </a:lnTo>
                <a:cubicBezTo>
                  <a:pt x="46" y="283"/>
                  <a:pt x="46" y="283"/>
                  <a:pt x="46" y="283"/>
                </a:cubicBezTo>
                <a:cubicBezTo>
                  <a:pt x="23" y="283"/>
                  <a:pt x="0" y="260"/>
                  <a:pt x="0" y="237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38"/>
                  <a:pt x="8" y="30"/>
                  <a:pt x="23" y="30"/>
                </a:cubicBezTo>
                <a:cubicBezTo>
                  <a:pt x="31" y="30"/>
                  <a:pt x="38" y="38"/>
                  <a:pt x="38" y="53"/>
                </a:cubicBezTo>
                <a:cubicBezTo>
                  <a:pt x="38" y="237"/>
                  <a:pt x="38" y="237"/>
                  <a:pt x="38" y="237"/>
                </a:cubicBezTo>
                <a:lnTo>
                  <a:pt x="46" y="237"/>
                </a:lnTo>
                <a:cubicBezTo>
                  <a:pt x="398" y="237"/>
                  <a:pt x="398" y="237"/>
                  <a:pt x="398" y="237"/>
                </a:cubicBezTo>
                <a:cubicBezTo>
                  <a:pt x="406" y="237"/>
                  <a:pt x="406" y="237"/>
                  <a:pt x="406" y="237"/>
                </a:cubicBezTo>
                <a:cubicBezTo>
                  <a:pt x="406" y="0"/>
                  <a:pt x="406" y="0"/>
                  <a:pt x="406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1" y="237"/>
                  <a:pt x="451" y="237"/>
                  <a:pt x="451" y="237"/>
                </a:cubicBezTo>
                <a:cubicBezTo>
                  <a:pt x="451" y="260"/>
                  <a:pt x="428" y="283"/>
                  <a:pt x="398" y="283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05" name="Freeform 290">
            <a:extLst>
              <a:ext uri="{FF2B5EF4-FFF2-40B4-BE49-F238E27FC236}">
                <a16:creationId xmlns:a16="http://schemas.microsoft.com/office/drawing/2014/main" id="{FAD12171-8AF0-5C48-89ED-6AA8CC153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099" y="11210738"/>
            <a:ext cx="674122" cy="284760"/>
          </a:xfrm>
          <a:custGeom>
            <a:avLst/>
            <a:gdLst>
              <a:gd name="T0" fmla="*/ 436 w 513"/>
              <a:gd name="T1" fmla="*/ 215 h 216"/>
              <a:gd name="T2" fmla="*/ 436 w 513"/>
              <a:gd name="T3" fmla="*/ 215 h 216"/>
              <a:gd name="T4" fmla="*/ 375 w 513"/>
              <a:gd name="T5" fmla="*/ 184 h 216"/>
              <a:gd name="T6" fmla="*/ 313 w 513"/>
              <a:gd name="T7" fmla="*/ 215 h 216"/>
              <a:gd name="T8" fmla="*/ 260 w 513"/>
              <a:gd name="T9" fmla="*/ 184 h 216"/>
              <a:gd name="T10" fmla="*/ 199 w 513"/>
              <a:gd name="T11" fmla="*/ 215 h 216"/>
              <a:gd name="T12" fmla="*/ 138 w 513"/>
              <a:gd name="T13" fmla="*/ 184 h 216"/>
              <a:gd name="T14" fmla="*/ 76 w 513"/>
              <a:gd name="T15" fmla="*/ 215 h 216"/>
              <a:gd name="T16" fmla="*/ 0 w 513"/>
              <a:gd name="T17" fmla="*/ 131 h 216"/>
              <a:gd name="T18" fmla="*/ 0 w 513"/>
              <a:gd name="T19" fmla="*/ 123 h 216"/>
              <a:gd name="T20" fmla="*/ 69 w 513"/>
              <a:gd name="T21" fmla="*/ 23 h 216"/>
              <a:gd name="T22" fmla="*/ 107 w 513"/>
              <a:gd name="T23" fmla="*/ 0 h 216"/>
              <a:gd name="T24" fmla="*/ 413 w 513"/>
              <a:gd name="T25" fmla="*/ 0 h 216"/>
              <a:gd name="T26" fmla="*/ 413 w 513"/>
              <a:gd name="T27" fmla="*/ 0 h 216"/>
              <a:gd name="T28" fmla="*/ 444 w 513"/>
              <a:gd name="T29" fmla="*/ 23 h 216"/>
              <a:gd name="T30" fmla="*/ 512 w 513"/>
              <a:gd name="T31" fmla="*/ 123 h 216"/>
              <a:gd name="T32" fmla="*/ 512 w 513"/>
              <a:gd name="T33" fmla="*/ 131 h 216"/>
              <a:gd name="T34" fmla="*/ 444 w 513"/>
              <a:gd name="T35" fmla="*/ 215 h 216"/>
              <a:gd name="T36" fmla="*/ 436 w 513"/>
              <a:gd name="T37" fmla="*/ 215 h 216"/>
              <a:gd name="T38" fmla="*/ 375 w 513"/>
              <a:gd name="T39" fmla="*/ 131 h 216"/>
              <a:gd name="T40" fmla="*/ 375 w 513"/>
              <a:gd name="T41" fmla="*/ 131 h 216"/>
              <a:gd name="T42" fmla="*/ 375 w 513"/>
              <a:gd name="T43" fmla="*/ 131 h 216"/>
              <a:gd name="T44" fmla="*/ 398 w 513"/>
              <a:gd name="T45" fmla="*/ 153 h 216"/>
              <a:gd name="T46" fmla="*/ 436 w 513"/>
              <a:gd name="T47" fmla="*/ 176 h 216"/>
              <a:gd name="T48" fmla="*/ 474 w 513"/>
              <a:gd name="T49" fmla="*/ 138 h 216"/>
              <a:gd name="T50" fmla="*/ 413 w 513"/>
              <a:gd name="T51" fmla="*/ 46 h 216"/>
              <a:gd name="T52" fmla="*/ 107 w 513"/>
              <a:gd name="T53" fmla="*/ 46 h 216"/>
              <a:gd name="T54" fmla="*/ 107 w 513"/>
              <a:gd name="T55" fmla="*/ 46 h 216"/>
              <a:gd name="T56" fmla="*/ 46 w 513"/>
              <a:gd name="T57" fmla="*/ 138 h 216"/>
              <a:gd name="T58" fmla="*/ 76 w 513"/>
              <a:gd name="T59" fmla="*/ 169 h 216"/>
              <a:gd name="T60" fmla="*/ 115 w 513"/>
              <a:gd name="T61" fmla="*/ 146 h 216"/>
              <a:gd name="T62" fmla="*/ 138 w 513"/>
              <a:gd name="T63" fmla="*/ 131 h 216"/>
              <a:gd name="T64" fmla="*/ 138 w 513"/>
              <a:gd name="T65" fmla="*/ 131 h 216"/>
              <a:gd name="T66" fmla="*/ 168 w 513"/>
              <a:gd name="T67" fmla="*/ 146 h 216"/>
              <a:gd name="T68" fmla="*/ 199 w 513"/>
              <a:gd name="T69" fmla="*/ 169 h 216"/>
              <a:gd name="T70" fmla="*/ 237 w 513"/>
              <a:gd name="T71" fmla="*/ 146 h 216"/>
              <a:gd name="T72" fmla="*/ 260 w 513"/>
              <a:gd name="T73" fmla="*/ 131 h 216"/>
              <a:gd name="T74" fmla="*/ 260 w 513"/>
              <a:gd name="T75" fmla="*/ 131 h 216"/>
              <a:gd name="T76" fmla="*/ 283 w 513"/>
              <a:gd name="T77" fmla="*/ 146 h 216"/>
              <a:gd name="T78" fmla="*/ 313 w 513"/>
              <a:gd name="T79" fmla="*/ 169 h 216"/>
              <a:gd name="T80" fmla="*/ 352 w 513"/>
              <a:gd name="T81" fmla="*/ 146 h 216"/>
              <a:gd name="T82" fmla="*/ 375 w 513"/>
              <a:gd name="T83" fmla="*/ 131 h 216"/>
              <a:gd name="T84" fmla="*/ 436 w 513"/>
              <a:gd name="T85" fmla="*/ 215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13" h="216">
                <a:moveTo>
                  <a:pt x="436" y="215"/>
                </a:moveTo>
                <a:lnTo>
                  <a:pt x="436" y="215"/>
                </a:lnTo>
                <a:cubicBezTo>
                  <a:pt x="413" y="215"/>
                  <a:pt x="390" y="207"/>
                  <a:pt x="375" y="184"/>
                </a:cubicBezTo>
                <a:cubicBezTo>
                  <a:pt x="359" y="199"/>
                  <a:pt x="336" y="215"/>
                  <a:pt x="313" y="215"/>
                </a:cubicBezTo>
                <a:cubicBezTo>
                  <a:pt x="291" y="215"/>
                  <a:pt x="275" y="199"/>
                  <a:pt x="260" y="184"/>
                </a:cubicBezTo>
                <a:cubicBezTo>
                  <a:pt x="245" y="199"/>
                  <a:pt x="222" y="215"/>
                  <a:pt x="199" y="215"/>
                </a:cubicBezTo>
                <a:cubicBezTo>
                  <a:pt x="176" y="215"/>
                  <a:pt x="153" y="199"/>
                  <a:pt x="138" y="184"/>
                </a:cubicBezTo>
                <a:cubicBezTo>
                  <a:pt x="122" y="207"/>
                  <a:pt x="99" y="215"/>
                  <a:pt x="76" y="215"/>
                </a:cubicBezTo>
                <a:cubicBezTo>
                  <a:pt x="38" y="207"/>
                  <a:pt x="0" y="176"/>
                  <a:pt x="0" y="131"/>
                </a:cubicBezTo>
                <a:cubicBezTo>
                  <a:pt x="0" y="123"/>
                  <a:pt x="0" y="123"/>
                  <a:pt x="0" y="123"/>
                </a:cubicBezTo>
                <a:cubicBezTo>
                  <a:pt x="69" y="23"/>
                  <a:pt x="69" y="23"/>
                  <a:pt x="69" y="23"/>
                </a:cubicBezTo>
                <a:cubicBezTo>
                  <a:pt x="76" y="8"/>
                  <a:pt x="92" y="0"/>
                  <a:pt x="107" y="0"/>
                </a:cubicBezTo>
                <a:cubicBezTo>
                  <a:pt x="413" y="0"/>
                  <a:pt x="413" y="0"/>
                  <a:pt x="413" y="0"/>
                </a:cubicBezTo>
                <a:lnTo>
                  <a:pt x="413" y="0"/>
                </a:lnTo>
                <a:cubicBezTo>
                  <a:pt x="428" y="0"/>
                  <a:pt x="436" y="8"/>
                  <a:pt x="444" y="23"/>
                </a:cubicBezTo>
                <a:cubicBezTo>
                  <a:pt x="512" y="123"/>
                  <a:pt x="512" y="123"/>
                  <a:pt x="512" y="123"/>
                </a:cubicBezTo>
                <a:cubicBezTo>
                  <a:pt x="512" y="131"/>
                  <a:pt x="512" y="131"/>
                  <a:pt x="512" y="131"/>
                </a:cubicBezTo>
                <a:cubicBezTo>
                  <a:pt x="512" y="176"/>
                  <a:pt x="482" y="215"/>
                  <a:pt x="444" y="215"/>
                </a:cubicBezTo>
                <a:cubicBezTo>
                  <a:pt x="436" y="215"/>
                  <a:pt x="436" y="215"/>
                  <a:pt x="436" y="215"/>
                </a:cubicBezTo>
                <a:lnTo>
                  <a:pt x="375" y="131"/>
                </a:lnTo>
                <a:lnTo>
                  <a:pt x="375" y="131"/>
                </a:lnTo>
                <a:lnTo>
                  <a:pt x="375" y="131"/>
                </a:lnTo>
                <a:cubicBezTo>
                  <a:pt x="382" y="131"/>
                  <a:pt x="398" y="138"/>
                  <a:pt x="398" y="153"/>
                </a:cubicBezTo>
                <a:cubicBezTo>
                  <a:pt x="405" y="161"/>
                  <a:pt x="421" y="176"/>
                  <a:pt x="436" y="176"/>
                </a:cubicBezTo>
                <a:cubicBezTo>
                  <a:pt x="459" y="169"/>
                  <a:pt x="466" y="153"/>
                  <a:pt x="474" y="138"/>
                </a:cubicBezTo>
                <a:cubicBezTo>
                  <a:pt x="413" y="46"/>
                  <a:pt x="413" y="46"/>
                  <a:pt x="413" y="46"/>
                </a:cubicBezTo>
                <a:cubicBezTo>
                  <a:pt x="107" y="46"/>
                  <a:pt x="107" y="46"/>
                  <a:pt x="107" y="46"/>
                </a:cubicBezTo>
                <a:lnTo>
                  <a:pt x="107" y="46"/>
                </a:lnTo>
                <a:cubicBezTo>
                  <a:pt x="46" y="138"/>
                  <a:pt x="46" y="138"/>
                  <a:pt x="46" y="138"/>
                </a:cubicBezTo>
                <a:cubicBezTo>
                  <a:pt x="46" y="153"/>
                  <a:pt x="61" y="169"/>
                  <a:pt x="76" y="169"/>
                </a:cubicBezTo>
                <a:cubicBezTo>
                  <a:pt x="99" y="176"/>
                  <a:pt x="107" y="161"/>
                  <a:pt x="115" y="146"/>
                </a:cubicBezTo>
                <a:cubicBezTo>
                  <a:pt x="122" y="138"/>
                  <a:pt x="130" y="131"/>
                  <a:pt x="138" y="131"/>
                </a:cubicBezTo>
                <a:lnTo>
                  <a:pt x="138" y="131"/>
                </a:lnTo>
                <a:cubicBezTo>
                  <a:pt x="153" y="131"/>
                  <a:pt x="160" y="138"/>
                  <a:pt x="168" y="146"/>
                </a:cubicBezTo>
                <a:cubicBezTo>
                  <a:pt x="168" y="161"/>
                  <a:pt x="183" y="169"/>
                  <a:pt x="199" y="169"/>
                </a:cubicBezTo>
                <a:cubicBezTo>
                  <a:pt x="214" y="169"/>
                  <a:pt x="229" y="161"/>
                  <a:pt x="237" y="146"/>
                </a:cubicBezTo>
                <a:cubicBezTo>
                  <a:pt x="237" y="138"/>
                  <a:pt x="245" y="131"/>
                  <a:pt x="260" y="131"/>
                </a:cubicBezTo>
                <a:lnTo>
                  <a:pt x="260" y="131"/>
                </a:lnTo>
                <a:cubicBezTo>
                  <a:pt x="268" y="131"/>
                  <a:pt x="275" y="138"/>
                  <a:pt x="283" y="146"/>
                </a:cubicBezTo>
                <a:cubicBezTo>
                  <a:pt x="291" y="161"/>
                  <a:pt x="298" y="169"/>
                  <a:pt x="313" y="169"/>
                </a:cubicBezTo>
                <a:cubicBezTo>
                  <a:pt x="329" y="169"/>
                  <a:pt x="344" y="161"/>
                  <a:pt x="352" y="146"/>
                </a:cubicBezTo>
                <a:cubicBezTo>
                  <a:pt x="359" y="138"/>
                  <a:pt x="367" y="131"/>
                  <a:pt x="375" y="131"/>
                </a:cubicBezTo>
                <a:lnTo>
                  <a:pt x="436" y="215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06" name="Freeform 291">
            <a:extLst>
              <a:ext uri="{FF2B5EF4-FFF2-40B4-BE49-F238E27FC236}">
                <a16:creationId xmlns:a16="http://schemas.microsoft.com/office/drawing/2014/main" id="{87A68A37-5186-9143-9999-CAF1663AD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444" y="9095389"/>
            <a:ext cx="185965" cy="40682"/>
          </a:xfrm>
          <a:custGeom>
            <a:avLst/>
            <a:gdLst>
              <a:gd name="T0" fmla="*/ 138 w 139"/>
              <a:gd name="T1" fmla="*/ 30 h 31"/>
              <a:gd name="T2" fmla="*/ 0 w 139"/>
              <a:gd name="T3" fmla="*/ 30 h 31"/>
              <a:gd name="T4" fmla="*/ 0 w 139"/>
              <a:gd name="T5" fmla="*/ 0 h 31"/>
              <a:gd name="T6" fmla="*/ 138 w 139"/>
              <a:gd name="T7" fmla="*/ 0 h 31"/>
              <a:gd name="T8" fmla="*/ 138 w 139"/>
              <a:gd name="T9" fmla="*/ 3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31">
                <a:moveTo>
                  <a:pt x="138" y="30"/>
                </a:moveTo>
                <a:lnTo>
                  <a:pt x="0" y="30"/>
                </a:lnTo>
                <a:lnTo>
                  <a:pt x="0" y="0"/>
                </a:lnTo>
                <a:lnTo>
                  <a:pt x="138" y="0"/>
                </a:lnTo>
                <a:lnTo>
                  <a:pt x="138" y="3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07" name="Freeform 292">
            <a:extLst>
              <a:ext uri="{FF2B5EF4-FFF2-40B4-BE49-F238E27FC236}">
                <a16:creationId xmlns:a16="http://schemas.microsoft.com/office/drawing/2014/main" id="{37C9F9DC-DA64-954A-95D3-328E400E0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880" y="8984974"/>
            <a:ext cx="185965" cy="337061"/>
          </a:xfrm>
          <a:custGeom>
            <a:avLst/>
            <a:gdLst>
              <a:gd name="T0" fmla="*/ 54 w 139"/>
              <a:gd name="T1" fmla="*/ 0 h 254"/>
              <a:gd name="T2" fmla="*/ 54 w 139"/>
              <a:gd name="T3" fmla="*/ 0 h 254"/>
              <a:gd name="T4" fmla="*/ 0 w 139"/>
              <a:gd name="T5" fmla="*/ 0 h 254"/>
              <a:gd name="T6" fmla="*/ 0 w 139"/>
              <a:gd name="T7" fmla="*/ 31 h 254"/>
              <a:gd name="T8" fmla="*/ 46 w 139"/>
              <a:gd name="T9" fmla="*/ 31 h 254"/>
              <a:gd name="T10" fmla="*/ 54 w 139"/>
              <a:gd name="T11" fmla="*/ 38 h 254"/>
              <a:gd name="T12" fmla="*/ 107 w 139"/>
              <a:gd name="T13" fmla="*/ 92 h 254"/>
              <a:gd name="T14" fmla="*/ 107 w 139"/>
              <a:gd name="T15" fmla="*/ 222 h 254"/>
              <a:gd name="T16" fmla="*/ 23 w 139"/>
              <a:gd name="T17" fmla="*/ 222 h 254"/>
              <a:gd name="T18" fmla="*/ 31 w 139"/>
              <a:gd name="T19" fmla="*/ 230 h 254"/>
              <a:gd name="T20" fmla="*/ 23 w 139"/>
              <a:gd name="T21" fmla="*/ 253 h 254"/>
              <a:gd name="T22" fmla="*/ 107 w 139"/>
              <a:gd name="T23" fmla="*/ 253 h 254"/>
              <a:gd name="T24" fmla="*/ 138 w 139"/>
              <a:gd name="T25" fmla="*/ 222 h 254"/>
              <a:gd name="T26" fmla="*/ 138 w 139"/>
              <a:gd name="T27" fmla="*/ 85 h 254"/>
              <a:gd name="T28" fmla="*/ 130 w 139"/>
              <a:gd name="T29" fmla="*/ 85 h 254"/>
              <a:gd name="T30" fmla="*/ 69 w 139"/>
              <a:gd name="T31" fmla="*/ 8 h 254"/>
              <a:gd name="T32" fmla="*/ 54 w 139"/>
              <a:gd name="T33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9" h="254">
                <a:moveTo>
                  <a:pt x="54" y="0"/>
                </a:moveTo>
                <a:lnTo>
                  <a:pt x="54" y="0"/>
                </a:lnTo>
                <a:cubicBezTo>
                  <a:pt x="0" y="0"/>
                  <a:pt x="0" y="0"/>
                  <a:pt x="0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1"/>
                  <a:pt x="54" y="31"/>
                  <a:pt x="54" y="38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7" y="222"/>
                  <a:pt x="107" y="222"/>
                  <a:pt x="107" y="222"/>
                </a:cubicBezTo>
                <a:cubicBezTo>
                  <a:pt x="23" y="222"/>
                  <a:pt x="23" y="222"/>
                  <a:pt x="23" y="222"/>
                </a:cubicBezTo>
                <a:lnTo>
                  <a:pt x="31" y="230"/>
                </a:lnTo>
                <a:cubicBezTo>
                  <a:pt x="31" y="238"/>
                  <a:pt x="23" y="245"/>
                  <a:pt x="23" y="253"/>
                </a:cubicBezTo>
                <a:cubicBezTo>
                  <a:pt x="107" y="253"/>
                  <a:pt x="107" y="253"/>
                  <a:pt x="107" y="253"/>
                </a:cubicBezTo>
                <a:cubicBezTo>
                  <a:pt x="123" y="253"/>
                  <a:pt x="138" y="238"/>
                  <a:pt x="138" y="222"/>
                </a:cubicBezTo>
                <a:cubicBezTo>
                  <a:pt x="138" y="85"/>
                  <a:pt x="138" y="85"/>
                  <a:pt x="138" y="85"/>
                </a:cubicBezTo>
                <a:cubicBezTo>
                  <a:pt x="138" y="85"/>
                  <a:pt x="138" y="85"/>
                  <a:pt x="130" y="85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0"/>
                  <a:pt x="62" y="0"/>
                  <a:pt x="54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08" name="Freeform 293">
            <a:extLst>
              <a:ext uri="{FF2B5EF4-FFF2-40B4-BE49-F238E27FC236}">
                <a16:creationId xmlns:a16="http://schemas.microsoft.com/office/drawing/2014/main" id="{7383D69A-F74D-F042-A080-BD5D71B1B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65" y="9263921"/>
            <a:ext cx="203401" cy="52301"/>
          </a:xfrm>
          <a:custGeom>
            <a:avLst/>
            <a:gdLst>
              <a:gd name="T0" fmla="*/ 153 w 154"/>
              <a:gd name="T1" fmla="*/ 0 h 39"/>
              <a:gd name="T2" fmla="*/ 153 w 154"/>
              <a:gd name="T3" fmla="*/ 0 h 39"/>
              <a:gd name="T4" fmla="*/ 0 w 154"/>
              <a:gd name="T5" fmla="*/ 0 h 39"/>
              <a:gd name="T6" fmla="*/ 8 w 154"/>
              <a:gd name="T7" fmla="*/ 15 h 39"/>
              <a:gd name="T8" fmla="*/ 0 w 154"/>
              <a:gd name="T9" fmla="*/ 38 h 39"/>
              <a:gd name="T10" fmla="*/ 153 w 154"/>
              <a:gd name="T11" fmla="*/ 38 h 39"/>
              <a:gd name="T12" fmla="*/ 146 w 154"/>
              <a:gd name="T13" fmla="*/ 15 h 39"/>
              <a:gd name="T14" fmla="*/ 153 w 154"/>
              <a:gd name="T15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" h="39">
                <a:moveTo>
                  <a:pt x="153" y="0"/>
                </a:moveTo>
                <a:lnTo>
                  <a:pt x="153" y="0"/>
                </a:lnTo>
                <a:cubicBezTo>
                  <a:pt x="0" y="0"/>
                  <a:pt x="0" y="0"/>
                  <a:pt x="0" y="0"/>
                </a:cubicBezTo>
                <a:cubicBezTo>
                  <a:pt x="8" y="7"/>
                  <a:pt x="8" y="7"/>
                  <a:pt x="8" y="15"/>
                </a:cubicBezTo>
                <a:cubicBezTo>
                  <a:pt x="8" y="23"/>
                  <a:pt x="8" y="30"/>
                  <a:pt x="0" y="38"/>
                </a:cubicBezTo>
                <a:cubicBezTo>
                  <a:pt x="153" y="38"/>
                  <a:pt x="153" y="38"/>
                  <a:pt x="153" y="38"/>
                </a:cubicBezTo>
                <a:cubicBezTo>
                  <a:pt x="153" y="30"/>
                  <a:pt x="146" y="23"/>
                  <a:pt x="146" y="15"/>
                </a:cubicBezTo>
                <a:cubicBezTo>
                  <a:pt x="146" y="7"/>
                  <a:pt x="146" y="7"/>
                  <a:pt x="153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09" name="Freeform 294">
            <a:extLst>
              <a:ext uri="{FF2B5EF4-FFF2-40B4-BE49-F238E27FC236}">
                <a16:creationId xmlns:a16="http://schemas.microsoft.com/office/drawing/2014/main" id="{42614594-306A-8643-A055-9C7B048EC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099" y="8880369"/>
            <a:ext cx="505590" cy="366116"/>
          </a:xfrm>
          <a:custGeom>
            <a:avLst/>
            <a:gdLst>
              <a:gd name="T0" fmla="*/ 367 w 383"/>
              <a:gd name="T1" fmla="*/ 268 h 276"/>
              <a:gd name="T2" fmla="*/ 367 w 383"/>
              <a:gd name="T3" fmla="*/ 268 h 276"/>
              <a:gd name="T4" fmla="*/ 382 w 383"/>
              <a:gd name="T5" fmla="*/ 275 h 276"/>
              <a:gd name="T6" fmla="*/ 382 w 383"/>
              <a:gd name="T7" fmla="*/ 107 h 276"/>
              <a:gd name="T8" fmla="*/ 382 w 383"/>
              <a:gd name="T9" fmla="*/ 76 h 276"/>
              <a:gd name="T10" fmla="*/ 382 w 383"/>
              <a:gd name="T11" fmla="*/ 38 h 276"/>
              <a:gd name="T12" fmla="*/ 352 w 383"/>
              <a:gd name="T13" fmla="*/ 0 h 276"/>
              <a:gd name="T14" fmla="*/ 23 w 383"/>
              <a:gd name="T15" fmla="*/ 0 h 276"/>
              <a:gd name="T16" fmla="*/ 0 w 383"/>
              <a:gd name="T17" fmla="*/ 23 h 276"/>
              <a:gd name="T18" fmla="*/ 23 w 383"/>
              <a:gd name="T19" fmla="*/ 46 h 276"/>
              <a:gd name="T20" fmla="*/ 344 w 383"/>
              <a:gd name="T21" fmla="*/ 46 h 276"/>
              <a:gd name="T22" fmla="*/ 344 w 383"/>
              <a:gd name="T23" fmla="*/ 275 h 276"/>
              <a:gd name="T24" fmla="*/ 367 w 383"/>
              <a:gd name="T25" fmla="*/ 268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3" h="276">
                <a:moveTo>
                  <a:pt x="367" y="268"/>
                </a:moveTo>
                <a:lnTo>
                  <a:pt x="367" y="268"/>
                </a:lnTo>
                <a:cubicBezTo>
                  <a:pt x="375" y="268"/>
                  <a:pt x="382" y="268"/>
                  <a:pt x="382" y="275"/>
                </a:cubicBezTo>
                <a:cubicBezTo>
                  <a:pt x="382" y="107"/>
                  <a:pt x="382" y="107"/>
                  <a:pt x="382" y="107"/>
                </a:cubicBezTo>
                <a:cubicBezTo>
                  <a:pt x="382" y="76"/>
                  <a:pt x="382" y="76"/>
                  <a:pt x="382" y="76"/>
                </a:cubicBezTo>
                <a:cubicBezTo>
                  <a:pt x="382" y="38"/>
                  <a:pt x="382" y="38"/>
                  <a:pt x="382" y="38"/>
                </a:cubicBezTo>
                <a:cubicBezTo>
                  <a:pt x="382" y="15"/>
                  <a:pt x="367" y="0"/>
                  <a:pt x="35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7" y="0"/>
                  <a:pt x="0" y="7"/>
                  <a:pt x="0" y="23"/>
                </a:cubicBezTo>
                <a:cubicBezTo>
                  <a:pt x="0" y="31"/>
                  <a:pt x="7" y="46"/>
                  <a:pt x="23" y="46"/>
                </a:cubicBezTo>
                <a:cubicBezTo>
                  <a:pt x="344" y="46"/>
                  <a:pt x="344" y="46"/>
                  <a:pt x="344" y="46"/>
                </a:cubicBezTo>
                <a:cubicBezTo>
                  <a:pt x="344" y="275"/>
                  <a:pt x="344" y="275"/>
                  <a:pt x="344" y="275"/>
                </a:cubicBezTo>
                <a:cubicBezTo>
                  <a:pt x="352" y="275"/>
                  <a:pt x="359" y="268"/>
                  <a:pt x="367" y="26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16" name="Freeform 295">
            <a:extLst>
              <a:ext uri="{FF2B5EF4-FFF2-40B4-BE49-F238E27FC236}">
                <a16:creationId xmlns:a16="http://schemas.microsoft.com/office/drawing/2014/main" id="{E3D4B3C1-A805-C947-A8C9-B234B636E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213" y="9083766"/>
            <a:ext cx="98792" cy="232456"/>
          </a:xfrm>
          <a:custGeom>
            <a:avLst/>
            <a:gdLst>
              <a:gd name="T0" fmla="*/ 69 w 77"/>
              <a:gd name="T1" fmla="*/ 138 h 177"/>
              <a:gd name="T2" fmla="*/ 69 w 77"/>
              <a:gd name="T3" fmla="*/ 138 h 177"/>
              <a:gd name="T4" fmla="*/ 38 w 77"/>
              <a:gd name="T5" fmla="*/ 138 h 177"/>
              <a:gd name="T6" fmla="*/ 38 w 77"/>
              <a:gd name="T7" fmla="*/ 0 h 177"/>
              <a:gd name="T8" fmla="*/ 0 w 77"/>
              <a:gd name="T9" fmla="*/ 0 h 177"/>
              <a:gd name="T10" fmla="*/ 0 w 77"/>
              <a:gd name="T11" fmla="*/ 138 h 177"/>
              <a:gd name="T12" fmla="*/ 7 w 77"/>
              <a:gd name="T13" fmla="*/ 161 h 177"/>
              <a:gd name="T14" fmla="*/ 30 w 77"/>
              <a:gd name="T15" fmla="*/ 176 h 177"/>
              <a:gd name="T16" fmla="*/ 30 w 77"/>
              <a:gd name="T17" fmla="*/ 176 h 177"/>
              <a:gd name="T18" fmla="*/ 76 w 77"/>
              <a:gd name="T19" fmla="*/ 176 h 177"/>
              <a:gd name="T20" fmla="*/ 69 w 77"/>
              <a:gd name="T21" fmla="*/ 153 h 177"/>
              <a:gd name="T22" fmla="*/ 69 w 77"/>
              <a:gd name="T23" fmla="*/ 138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7" h="177">
                <a:moveTo>
                  <a:pt x="69" y="138"/>
                </a:moveTo>
                <a:lnTo>
                  <a:pt x="69" y="138"/>
                </a:lnTo>
                <a:cubicBezTo>
                  <a:pt x="38" y="138"/>
                  <a:pt x="38" y="138"/>
                  <a:pt x="38" y="138"/>
                </a:cubicBezTo>
                <a:cubicBezTo>
                  <a:pt x="38" y="0"/>
                  <a:pt x="38" y="0"/>
                  <a:pt x="3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5"/>
                  <a:pt x="0" y="153"/>
                  <a:pt x="7" y="161"/>
                </a:cubicBezTo>
                <a:cubicBezTo>
                  <a:pt x="7" y="176"/>
                  <a:pt x="23" y="176"/>
                  <a:pt x="30" y="176"/>
                </a:cubicBezTo>
                <a:lnTo>
                  <a:pt x="30" y="176"/>
                </a:lnTo>
                <a:cubicBezTo>
                  <a:pt x="76" y="176"/>
                  <a:pt x="76" y="176"/>
                  <a:pt x="76" y="176"/>
                </a:cubicBezTo>
                <a:cubicBezTo>
                  <a:pt x="69" y="168"/>
                  <a:pt x="69" y="161"/>
                  <a:pt x="69" y="153"/>
                </a:cubicBezTo>
                <a:cubicBezTo>
                  <a:pt x="69" y="145"/>
                  <a:pt x="69" y="145"/>
                  <a:pt x="69" y="13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18" name="Freeform 296">
            <a:extLst>
              <a:ext uri="{FF2B5EF4-FFF2-40B4-BE49-F238E27FC236}">
                <a16:creationId xmlns:a16="http://schemas.microsoft.com/office/drawing/2014/main" id="{A2810D4F-392B-024A-B4B8-C466BF015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0707" y="9217430"/>
            <a:ext cx="151096" cy="139474"/>
          </a:xfrm>
          <a:custGeom>
            <a:avLst/>
            <a:gdLst>
              <a:gd name="T0" fmla="*/ 54 w 116"/>
              <a:gd name="T1" fmla="*/ 107 h 108"/>
              <a:gd name="T2" fmla="*/ 54 w 116"/>
              <a:gd name="T3" fmla="*/ 107 h 108"/>
              <a:gd name="T4" fmla="*/ 0 w 116"/>
              <a:gd name="T5" fmla="*/ 54 h 108"/>
              <a:gd name="T6" fmla="*/ 54 w 116"/>
              <a:gd name="T7" fmla="*/ 0 h 108"/>
              <a:gd name="T8" fmla="*/ 115 w 116"/>
              <a:gd name="T9" fmla="*/ 54 h 108"/>
              <a:gd name="T10" fmla="*/ 54 w 116"/>
              <a:gd name="T11" fmla="*/ 107 h 108"/>
              <a:gd name="T12" fmla="*/ 54 w 116"/>
              <a:gd name="T13" fmla="*/ 31 h 108"/>
              <a:gd name="T14" fmla="*/ 54 w 116"/>
              <a:gd name="T15" fmla="*/ 31 h 108"/>
              <a:gd name="T16" fmla="*/ 31 w 116"/>
              <a:gd name="T17" fmla="*/ 54 h 108"/>
              <a:gd name="T18" fmla="*/ 54 w 116"/>
              <a:gd name="T19" fmla="*/ 77 h 108"/>
              <a:gd name="T20" fmla="*/ 85 w 116"/>
              <a:gd name="T21" fmla="*/ 54 h 108"/>
              <a:gd name="T22" fmla="*/ 54 w 116"/>
              <a:gd name="T23" fmla="*/ 31 h 108"/>
              <a:gd name="T24" fmla="*/ 54 w 116"/>
              <a:gd name="T25" fmla="*/ 107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6" h="108">
                <a:moveTo>
                  <a:pt x="54" y="107"/>
                </a:moveTo>
                <a:lnTo>
                  <a:pt x="54" y="107"/>
                </a:lnTo>
                <a:cubicBezTo>
                  <a:pt x="23" y="107"/>
                  <a:pt x="0" y="85"/>
                  <a:pt x="0" y="54"/>
                </a:cubicBezTo>
                <a:cubicBezTo>
                  <a:pt x="0" y="23"/>
                  <a:pt x="23" y="0"/>
                  <a:pt x="54" y="0"/>
                </a:cubicBezTo>
                <a:cubicBezTo>
                  <a:pt x="85" y="0"/>
                  <a:pt x="115" y="23"/>
                  <a:pt x="115" y="54"/>
                </a:cubicBezTo>
                <a:cubicBezTo>
                  <a:pt x="115" y="85"/>
                  <a:pt x="85" y="107"/>
                  <a:pt x="54" y="107"/>
                </a:cubicBezTo>
                <a:lnTo>
                  <a:pt x="54" y="31"/>
                </a:lnTo>
                <a:lnTo>
                  <a:pt x="54" y="31"/>
                </a:lnTo>
                <a:cubicBezTo>
                  <a:pt x="46" y="31"/>
                  <a:pt x="31" y="46"/>
                  <a:pt x="31" y="54"/>
                </a:cubicBezTo>
                <a:cubicBezTo>
                  <a:pt x="31" y="69"/>
                  <a:pt x="46" y="77"/>
                  <a:pt x="54" y="77"/>
                </a:cubicBezTo>
                <a:cubicBezTo>
                  <a:pt x="69" y="77"/>
                  <a:pt x="85" y="69"/>
                  <a:pt x="85" y="54"/>
                </a:cubicBezTo>
                <a:cubicBezTo>
                  <a:pt x="85" y="46"/>
                  <a:pt x="69" y="31"/>
                  <a:pt x="54" y="31"/>
                </a:cubicBezTo>
                <a:lnTo>
                  <a:pt x="54" y="10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23" name="Freeform 297">
            <a:extLst>
              <a:ext uri="{FF2B5EF4-FFF2-40B4-BE49-F238E27FC236}">
                <a16:creationId xmlns:a16="http://schemas.microsoft.com/office/drawing/2014/main" id="{54C9AAFE-F19B-AE43-8DF7-BC4AD2E38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950" y="9217430"/>
            <a:ext cx="139474" cy="139474"/>
          </a:xfrm>
          <a:custGeom>
            <a:avLst/>
            <a:gdLst>
              <a:gd name="T0" fmla="*/ 54 w 108"/>
              <a:gd name="T1" fmla="*/ 107 h 108"/>
              <a:gd name="T2" fmla="*/ 54 w 108"/>
              <a:gd name="T3" fmla="*/ 107 h 108"/>
              <a:gd name="T4" fmla="*/ 0 w 108"/>
              <a:gd name="T5" fmla="*/ 54 h 108"/>
              <a:gd name="T6" fmla="*/ 54 w 108"/>
              <a:gd name="T7" fmla="*/ 0 h 108"/>
              <a:gd name="T8" fmla="*/ 107 w 108"/>
              <a:gd name="T9" fmla="*/ 54 h 108"/>
              <a:gd name="T10" fmla="*/ 54 w 108"/>
              <a:gd name="T11" fmla="*/ 107 h 108"/>
              <a:gd name="T12" fmla="*/ 54 w 108"/>
              <a:gd name="T13" fmla="*/ 31 h 108"/>
              <a:gd name="T14" fmla="*/ 54 w 108"/>
              <a:gd name="T15" fmla="*/ 31 h 108"/>
              <a:gd name="T16" fmla="*/ 31 w 108"/>
              <a:gd name="T17" fmla="*/ 54 h 108"/>
              <a:gd name="T18" fmla="*/ 54 w 108"/>
              <a:gd name="T19" fmla="*/ 77 h 108"/>
              <a:gd name="T20" fmla="*/ 77 w 108"/>
              <a:gd name="T21" fmla="*/ 54 h 108"/>
              <a:gd name="T22" fmla="*/ 54 w 108"/>
              <a:gd name="T23" fmla="*/ 31 h 108"/>
              <a:gd name="T24" fmla="*/ 54 w 108"/>
              <a:gd name="T25" fmla="*/ 107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8" h="108">
                <a:moveTo>
                  <a:pt x="54" y="107"/>
                </a:moveTo>
                <a:lnTo>
                  <a:pt x="54" y="107"/>
                </a:lnTo>
                <a:cubicBezTo>
                  <a:pt x="23" y="107"/>
                  <a:pt x="0" y="85"/>
                  <a:pt x="0" y="54"/>
                </a:cubicBezTo>
                <a:cubicBezTo>
                  <a:pt x="0" y="23"/>
                  <a:pt x="23" y="0"/>
                  <a:pt x="54" y="0"/>
                </a:cubicBezTo>
                <a:cubicBezTo>
                  <a:pt x="84" y="0"/>
                  <a:pt x="107" y="23"/>
                  <a:pt x="107" y="54"/>
                </a:cubicBezTo>
                <a:cubicBezTo>
                  <a:pt x="107" y="85"/>
                  <a:pt x="84" y="107"/>
                  <a:pt x="54" y="107"/>
                </a:cubicBezTo>
                <a:lnTo>
                  <a:pt x="54" y="31"/>
                </a:lnTo>
                <a:lnTo>
                  <a:pt x="54" y="31"/>
                </a:lnTo>
                <a:cubicBezTo>
                  <a:pt x="39" y="31"/>
                  <a:pt x="31" y="46"/>
                  <a:pt x="31" y="54"/>
                </a:cubicBezTo>
                <a:cubicBezTo>
                  <a:pt x="31" y="69"/>
                  <a:pt x="39" y="77"/>
                  <a:pt x="54" y="77"/>
                </a:cubicBezTo>
                <a:cubicBezTo>
                  <a:pt x="69" y="77"/>
                  <a:pt x="77" y="69"/>
                  <a:pt x="77" y="54"/>
                </a:cubicBezTo>
                <a:cubicBezTo>
                  <a:pt x="77" y="46"/>
                  <a:pt x="69" y="31"/>
                  <a:pt x="54" y="31"/>
                </a:cubicBezTo>
                <a:lnTo>
                  <a:pt x="54" y="10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24" name="Freeform 298">
            <a:extLst>
              <a:ext uri="{FF2B5EF4-FFF2-40B4-BE49-F238E27FC236}">
                <a16:creationId xmlns:a16="http://schemas.microsoft.com/office/drawing/2014/main" id="{F706D44A-D252-5049-94E0-83FC47BB9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909" y="8984974"/>
            <a:ext cx="215024" cy="40678"/>
          </a:xfrm>
          <a:custGeom>
            <a:avLst/>
            <a:gdLst>
              <a:gd name="T0" fmla="*/ 146 w 162"/>
              <a:gd name="T1" fmla="*/ 31 h 32"/>
              <a:gd name="T2" fmla="*/ 146 w 162"/>
              <a:gd name="T3" fmla="*/ 31 h 32"/>
              <a:gd name="T4" fmla="*/ 23 w 162"/>
              <a:gd name="T5" fmla="*/ 31 h 32"/>
              <a:gd name="T6" fmla="*/ 0 w 162"/>
              <a:gd name="T7" fmla="*/ 16 h 32"/>
              <a:gd name="T8" fmla="*/ 23 w 162"/>
              <a:gd name="T9" fmla="*/ 0 h 32"/>
              <a:gd name="T10" fmla="*/ 146 w 162"/>
              <a:gd name="T11" fmla="*/ 0 h 32"/>
              <a:gd name="T12" fmla="*/ 161 w 162"/>
              <a:gd name="T13" fmla="*/ 16 h 32"/>
              <a:gd name="T14" fmla="*/ 146 w 162"/>
              <a:gd name="T15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2" h="32">
                <a:moveTo>
                  <a:pt x="146" y="31"/>
                </a:moveTo>
                <a:lnTo>
                  <a:pt x="146" y="31"/>
                </a:lnTo>
                <a:cubicBezTo>
                  <a:pt x="23" y="31"/>
                  <a:pt x="23" y="31"/>
                  <a:pt x="23" y="31"/>
                </a:cubicBezTo>
                <a:cubicBezTo>
                  <a:pt x="8" y="31"/>
                  <a:pt x="0" y="23"/>
                  <a:pt x="0" y="16"/>
                </a:cubicBezTo>
                <a:cubicBezTo>
                  <a:pt x="0" y="8"/>
                  <a:pt x="8" y="0"/>
                  <a:pt x="23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53" y="0"/>
                  <a:pt x="161" y="8"/>
                  <a:pt x="161" y="16"/>
                </a:cubicBezTo>
                <a:cubicBezTo>
                  <a:pt x="161" y="23"/>
                  <a:pt x="153" y="31"/>
                  <a:pt x="146" y="3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25" name="Freeform 299">
            <a:extLst>
              <a:ext uri="{FF2B5EF4-FFF2-40B4-BE49-F238E27FC236}">
                <a16:creationId xmlns:a16="http://schemas.microsoft.com/office/drawing/2014/main" id="{2DF0F4B0-43B0-964E-BE44-97B9F4AB3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590" y="9054711"/>
            <a:ext cx="104605" cy="40678"/>
          </a:xfrm>
          <a:custGeom>
            <a:avLst/>
            <a:gdLst>
              <a:gd name="T0" fmla="*/ 61 w 78"/>
              <a:gd name="T1" fmla="*/ 31 h 32"/>
              <a:gd name="T2" fmla="*/ 61 w 78"/>
              <a:gd name="T3" fmla="*/ 31 h 32"/>
              <a:gd name="T4" fmla="*/ 15 w 78"/>
              <a:gd name="T5" fmla="*/ 31 h 32"/>
              <a:gd name="T6" fmla="*/ 0 w 78"/>
              <a:gd name="T7" fmla="*/ 15 h 32"/>
              <a:gd name="T8" fmla="*/ 15 w 78"/>
              <a:gd name="T9" fmla="*/ 0 h 32"/>
              <a:gd name="T10" fmla="*/ 61 w 78"/>
              <a:gd name="T11" fmla="*/ 0 h 32"/>
              <a:gd name="T12" fmla="*/ 77 w 78"/>
              <a:gd name="T13" fmla="*/ 23 h 32"/>
              <a:gd name="T14" fmla="*/ 61 w 78"/>
              <a:gd name="T15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32">
                <a:moveTo>
                  <a:pt x="61" y="31"/>
                </a:moveTo>
                <a:lnTo>
                  <a:pt x="61" y="31"/>
                </a:lnTo>
                <a:cubicBezTo>
                  <a:pt x="15" y="31"/>
                  <a:pt x="15" y="31"/>
                  <a:pt x="15" y="31"/>
                </a:cubicBezTo>
                <a:cubicBezTo>
                  <a:pt x="8" y="31"/>
                  <a:pt x="0" y="23"/>
                  <a:pt x="0" y="15"/>
                </a:cubicBezTo>
                <a:cubicBezTo>
                  <a:pt x="0" y="8"/>
                  <a:pt x="8" y="0"/>
                  <a:pt x="15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9" y="8"/>
                  <a:pt x="77" y="8"/>
                  <a:pt x="77" y="23"/>
                </a:cubicBezTo>
                <a:cubicBezTo>
                  <a:pt x="77" y="31"/>
                  <a:pt x="69" y="31"/>
                  <a:pt x="61" y="3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26" name="Freeform 311">
            <a:extLst>
              <a:ext uri="{FF2B5EF4-FFF2-40B4-BE49-F238E27FC236}">
                <a16:creationId xmlns:a16="http://schemas.microsoft.com/office/drawing/2014/main" id="{FF226D52-8F29-5743-8C8D-40EC95A60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169" y="11210738"/>
            <a:ext cx="174342" cy="185965"/>
          </a:xfrm>
          <a:custGeom>
            <a:avLst/>
            <a:gdLst>
              <a:gd name="T0" fmla="*/ 130 w 131"/>
              <a:gd name="T1" fmla="*/ 138 h 139"/>
              <a:gd name="T2" fmla="*/ 130 w 131"/>
              <a:gd name="T3" fmla="*/ 138 h 139"/>
              <a:gd name="T4" fmla="*/ 61 w 131"/>
              <a:gd name="T5" fmla="*/ 138 h 139"/>
              <a:gd name="T6" fmla="*/ 0 w 131"/>
              <a:gd name="T7" fmla="*/ 77 h 139"/>
              <a:gd name="T8" fmla="*/ 0 w 131"/>
              <a:gd name="T9" fmla="*/ 69 h 139"/>
              <a:gd name="T10" fmla="*/ 61 w 131"/>
              <a:gd name="T11" fmla="*/ 0 h 139"/>
              <a:gd name="T12" fmla="*/ 130 w 131"/>
              <a:gd name="T13" fmla="*/ 62 h 139"/>
              <a:gd name="T14" fmla="*/ 130 w 131"/>
              <a:gd name="T15" fmla="*/ 138 h 139"/>
              <a:gd name="T16" fmla="*/ 61 w 131"/>
              <a:gd name="T17" fmla="*/ 39 h 139"/>
              <a:gd name="T18" fmla="*/ 61 w 131"/>
              <a:gd name="T19" fmla="*/ 39 h 139"/>
              <a:gd name="T20" fmla="*/ 38 w 131"/>
              <a:gd name="T21" fmla="*/ 69 h 139"/>
              <a:gd name="T22" fmla="*/ 38 w 131"/>
              <a:gd name="T23" fmla="*/ 77 h 139"/>
              <a:gd name="T24" fmla="*/ 61 w 131"/>
              <a:gd name="T25" fmla="*/ 100 h 139"/>
              <a:gd name="T26" fmla="*/ 84 w 131"/>
              <a:gd name="T27" fmla="*/ 100 h 139"/>
              <a:gd name="T28" fmla="*/ 84 w 131"/>
              <a:gd name="T29" fmla="*/ 62 h 139"/>
              <a:gd name="T30" fmla="*/ 61 w 131"/>
              <a:gd name="T31" fmla="*/ 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1" h="139">
                <a:moveTo>
                  <a:pt x="130" y="138"/>
                </a:moveTo>
                <a:lnTo>
                  <a:pt x="130" y="138"/>
                </a:lnTo>
                <a:cubicBezTo>
                  <a:pt x="61" y="138"/>
                  <a:pt x="61" y="138"/>
                  <a:pt x="61" y="138"/>
                </a:cubicBezTo>
                <a:cubicBezTo>
                  <a:pt x="31" y="138"/>
                  <a:pt x="0" y="108"/>
                  <a:pt x="0" y="77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1"/>
                  <a:pt x="31" y="0"/>
                  <a:pt x="61" y="0"/>
                </a:cubicBezTo>
                <a:cubicBezTo>
                  <a:pt x="100" y="0"/>
                  <a:pt x="130" y="31"/>
                  <a:pt x="130" y="62"/>
                </a:cubicBezTo>
                <a:lnTo>
                  <a:pt x="130" y="138"/>
                </a:lnTo>
                <a:close/>
                <a:moveTo>
                  <a:pt x="61" y="39"/>
                </a:moveTo>
                <a:lnTo>
                  <a:pt x="61" y="39"/>
                </a:lnTo>
                <a:cubicBezTo>
                  <a:pt x="54" y="39"/>
                  <a:pt x="38" y="54"/>
                  <a:pt x="38" y="69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85"/>
                  <a:pt x="46" y="100"/>
                  <a:pt x="61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54"/>
                  <a:pt x="77" y="39"/>
                  <a:pt x="6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27" name="Freeform 312">
            <a:extLst>
              <a:ext uri="{FF2B5EF4-FFF2-40B4-BE49-F238E27FC236}">
                <a16:creationId xmlns:a16="http://schemas.microsoft.com/office/drawing/2014/main" id="{82AA7683-DE51-804B-ADAE-F5D0F6ED9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4888" y="11210738"/>
            <a:ext cx="174342" cy="185965"/>
          </a:xfrm>
          <a:custGeom>
            <a:avLst/>
            <a:gdLst>
              <a:gd name="T0" fmla="*/ 61 w 131"/>
              <a:gd name="T1" fmla="*/ 138 h 139"/>
              <a:gd name="T2" fmla="*/ 61 w 131"/>
              <a:gd name="T3" fmla="*/ 138 h 139"/>
              <a:gd name="T4" fmla="*/ 0 w 131"/>
              <a:gd name="T5" fmla="*/ 138 h 139"/>
              <a:gd name="T6" fmla="*/ 0 w 131"/>
              <a:gd name="T7" fmla="*/ 62 h 139"/>
              <a:gd name="T8" fmla="*/ 61 w 131"/>
              <a:gd name="T9" fmla="*/ 0 h 139"/>
              <a:gd name="T10" fmla="*/ 130 w 131"/>
              <a:gd name="T11" fmla="*/ 69 h 139"/>
              <a:gd name="T12" fmla="*/ 130 w 131"/>
              <a:gd name="T13" fmla="*/ 77 h 139"/>
              <a:gd name="T14" fmla="*/ 61 w 131"/>
              <a:gd name="T15" fmla="*/ 138 h 139"/>
              <a:gd name="T16" fmla="*/ 38 w 131"/>
              <a:gd name="T17" fmla="*/ 100 h 139"/>
              <a:gd name="T18" fmla="*/ 38 w 131"/>
              <a:gd name="T19" fmla="*/ 100 h 139"/>
              <a:gd name="T20" fmla="*/ 61 w 131"/>
              <a:gd name="T21" fmla="*/ 100 h 139"/>
              <a:gd name="T22" fmla="*/ 84 w 131"/>
              <a:gd name="T23" fmla="*/ 77 h 139"/>
              <a:gd name="T24" fmla="*/ 84 w 131"/>
              <a:gd name="T25" fmla="*/ 69 h 139"/>
              <a:gd name="T26" fmla="*/ 61 w 131"/>
              <a:gd name="T27" fmla="*/ 39 h 139"/>
              <a:gd name="T28" fmla="*/ 38 w 131"/>
              <a:gd name="T29" fmla="*/ 62 h 139"/>
              <a:gd name="T30" fmla="*/ 61 w 131"/>
              <a:gd name="T31" fmla="*/ 13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1" h="139">
                <a:moveTo>
                  <a:pt x="61" y="138"/>
                </a:moveTo>
                <a:lnTo>
                  <a:pt x="61" y="138"/>
                </a:lnTo>
                <a:cubicBezTo>
                  <a:pt x="0" y="138"/>
                  <a:pt x="0" y="138"/>
                  <a:pt x="0" y="138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31"/>
                  <a:pt x="23" y="0"/>
                  <a:pt x="61" y="0"/>
                </a:cubicBezTo>
                <a:cubicBezTo>
                  <a:pt x="99" y="0"/>
                  <a:pt x="130" y="31"/>
                  <a:pt x="130" y="69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108"/>
                  <a:pt x="99" y="138"/>
                  <a:pt x="61" y="138"/>
                </a:cubicBezTo>
                <a:lnTo>
                  <a:pt x="38" y="100"/>
                </a:lnTo>
                <a:lnTo>
                  <a:pt x="38" y="100"/>
                </a:lnTo>
                <a:cubicBezTo>
                  <a:pt x="61" y="100"/>
                  <a:pt x="61" y="100"/>
                  <a:pt x="61" y="100"/>
                </a:cubicBezTo>
                <a:cubicBezTo>
                  <a:pt x="76" y="100"/>
                  <a:pt x="84" y="85"/>
                  <a:pt x="84" y="77"/>
                </a:cubicBezTo>
                <a:cubicBezTo>
                  <a:pt x="84" y="69"/>
                  <a:pt x="84" y="69"/>
                  <a:pt x="84" y="69"/>
                </a:cubicBezTo>
                <a:cubicBezTo>
                  <a:pt x="84" y="54"/>
                  <a:pt x="76" y="39"/>
                  <a:pt x="61" y="39"/>
                </a:cubicBezTo>
                <a:cubicBezTo>
                  <a:pt x="45" y="39"/>
                  <a:pt x="38" y="54"/>
                  <a:pt x="38" y="62"/>
                </a:cubicBezTo>
                <a:lnTo>
                  <a:pt x="61" y="138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28" name="Freeform 313">
            <a:extLst>
              <a:ext uri="{FF2B5EF4-FFF2-40B4-BE49-F238E27FC236}">
                <a16:creationId xmlns:a16="http://schemas.microsoft.com/office/drawing/2014/main" id="{E43E1F3E-F336-504D-8F40-DE85F6025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0020" y="11553613"/>
            <a:ext cx="52301" cy="255702"/>
          </a:xfrm>
          <a:custGeom>
            <a:avLst/>
            <a:gdLst>
              <a:gd name="T0" fmla="*/ 38 w 39"/>
              <a:gd name="T1" fmla="*/ 191 h 192"/>
              <a:gd name="T2" fmla="*/ 38 w 39"/>
              <a:gd name="T3" fmla="*/ 191 h 192"/>
              <a:gd name="T4" fmla="*/ 0 w 39"/>
              <a:gd name="T5" fmla="*/ 191 h 192"/>
              <a:gd name="T6" fmla="*/ 0 w 39"/>
              <a:gd name="T7" fmla="*/ 23 h 192"/>
              <a:gd name="T8" fmla="*/ 15 w 39"/>
              <a:gd name="T9" fmla="*/ 0 h 192"/>
              <a:gd name="T10" fmla="*/ 38 w 39"/>
              <a:gd name="T11" fmla="*/ 23 h 192"/>
              <a:gd name="T12" fmla="*/ 38 w 39"/>
              <a:gd name="T13" fmla="*/ 19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192">
                <a:moveTo>
                  <a:pt x="38" y="191"/>
                </a:moveTo>
                <a:lnTo>
                  <a:pt x="38" y="191"/>
                </a:lnTo>
                <a:cubicBezTo>
                  <a:pt x="0" y="191"/>
                  <a:pt x="0" y="191"/>
                  <a:pt x="0" y="19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7" y="0"/>
                  <a:pt x="15" y="0"/>
                </a:cubicBezTo>
                <a:cubicBezTo>
                  <a:pt x="30" y="0"/>
                  <a:pt x="38" y="15"/>
                  <a:pt x="38" y="23"/>
                </a:cubicBezTo>
                <a:lnTo>
                  <a:pt x="38" y="19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29" name="Freeform 314">
            <a:extLst>
              <a:ext uri="{FF2B5EF4-FFF2-40B4-BE49-F238E27FC236}">
                <a16:creationId xmlns:a16="http://schemas.microsoft.com/office/drawing/2014/main" id="{4637FD19-9449-6E4D-A1C4-814C2FE34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0020" y="11361835"/>
            <a:ext cx="52301" cy="139474"/>
          </a:xfrm>
          <a:custGeom>
            <a:avLst/>
            <a:gdLst>
              <a:gd name="T0" fmla="*/ 38 w 39"/>
              <a:gd name="T1" fmla="*/ 107 h 108"/>
              <a:gd name="T2" fmla="*/ 0 w 39"/>
              <a:gd name="T3" fmla="*/ 107 h 108"/>
              <a:gd name="T4" fmla="*/ 0 w 39"/>
              <a:gd name="T5" fmla="*/ 0 h 108"/>
              <a:gd name="T6" fmla="*/ 38 w 39"/>
              <a:gd name="T7" fmla="*/ 0 h 108"/>
              <a:gd name="T8" fmla="*/ 38 w 39"/>
              <a:gd name="T9" fmla="*/ 107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108">
                <a:moveTo>
                  <a:pt x="38" y="107"/>
                </a:moveTo>
                <a:lnTo>
                  <a:pt x="0" y="107"/>
                </a:lnTo>
                <a:lnTo>
                  <a:pt x="0" y="0"/>
                </a:lnTo>
                <a:lnTo>
                  <a:pt x="38" y="0"/>
                </a:lnTo>
                <a:lnTo>
                  <a:pt x="38" y="10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30" name="Freeform 315">
            <a:extLst>
              <a:ext uri="{FF2B5EF4-FFF2-40B4-BE49-F238E27FC236}">
                <a16:creationId xmlns:a16="http://schemas.microsoft.com/office/drawing/2014/main" id="{0014B4CD-19A1-E044-9E48-63B53A08D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0128" y="11483876"/>
            <a:ext cx="569517" cy="354494"/>
          </a:xfrm>
          <a:custGeom>
            <a:avLst/>
            <a:gdLst>
              <a:gd name="T0" fmla="*/ 46 w 430"/>
              <a:gd name="T1" fmla="*/ 0 h 269"/>
              <a:gd name="T2" fmla="*/ 46 w 430"/>
              <a:gd name="T3" fmla="*/ 0 h 269"/>
              <a:gd name="T4" fmla="*/ 46 w 430"/>
              <a:gd name="T5" fmla="*/ 38 h 269"/>
              <a:gd name="T6" fmla="*/ 391 w 430"/>
              <a:gd name="T7" fmla="*/ 38 h 269"/>
              <a:gd name="T8" fmla="*/ 391 w 430"/>
              <a:gd name="T9" fmla="*/ 230 h 269"/>
              <a:gd name="T10" fmla="*/ 391 w 430"/>
              <a:gd name="T11" fmla="*/ 230 h 269"/>
              <a:gd name="T12" fmla="*/ 46 w 430"/>
              <a:gd name="T13" fmla="*/ 230 h 269"/>
              <a:gd name="T14" fmla="*/ 46 w 430"/>
              <a:gd name="T15" fmla="*/ 69 h 269"/>
              <a:gd name="T16" fmla="*/ 23 w 430"/>
              <a:gd name="T17" fmla="*/ 54 h 269"/>
              <a:gd name="T18" fmla="*/ 0 w 430"/>
              <a:gd name="T19" fmla="*/ 69 h 269"/>
              <a:gd name="T20" fmla="*/ 0 w 430"/>
              <a:gd name="T21" fmla="*/ 230 h 269"/>
              <a:gd name="T22" fmla="*/ 46 w 430"/>
              <a:gd name="T23" fmla="*/ 268 h 269"/>
              <a:gd name="T24" fmla="*/ 391 w 430"/>
              <a:gd name="T25" fmla="*/ 268 h 269"/>
              <a:gd name="T26" fmla="*/ 429 w 430"/>
              <a:gd name="T27" fmla="*/ 230 h 269"/>
              <a:gd name="T28" fmla="*/ 429 w 430"/>
              <a:gd name="T29" fmla="*/ 0 h 269"/>
              <a:gd name="T30" fmla="*/ 46 w 430"/>
              <a:gd name="T3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30" h="269">
                <a:moveTo>
                  <a:pt x="46" y="0"/>
                </a:moveTo>
                <a:lnTo>
                  <a:pt x="46" y="0"/>
                </a:lnTo>
                <a:cubicBezTo>
                  <a:pt x="46" y="38"/>
                  <a:pt x="46" y="38"/>
                  <a:pt x="46" y="38"/>
                </a:cubicBezTo>
                <a:cubicBezTo>
                  <a:pt x="391" y="38"/>
                  <a:pt x="391" y="38"/>
                  <a:pt x="391" y="38"/>
                </a:cubicBezTo>
                <a:cubicBezTo>
                  <a:pt x="391" y="230"/>
                  <a:pt x="391" y="230"/>
                  <a:pt x="391" y="230"/>
                </a:cubicBezTo>
                <a:lnTo>
                  <a:pt x="391" y="230"/>
                </a:lnTo>
                <a:cubicBezTo>
                  <a:pt x="46" y="230"/>
                  <a:pt x="46" y="230"/>
                  <a:pt x="46" y="230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61"/>
                  <a:pt x="39" y="54"/>
                  <a:pt x="23" y="54"/>
                </a:cubicBezTo>
                <a:cubicBezTo>
                  <a:pt x="16" y="54"/>
                  <a:pt x="0" y="61"/>
                  <a:pt x="0" y="69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52"/>
                  <a:pt x="23" y="268"/>
                  <a:pt x="46" y="268"/>
                </a:cubicBezTo>
                <a:cubicBezTo>
                  <a:pt x="391" y="268"/>
                  <a:pt x="391" y="268"/>
                  <a:pt x="391" y="268"/>
                </a:cubicBezTo>
                <a:cubicBezTo>
                  <a:pt x="413" y="268"/>
                  <a:pt x="429" y="252"/>
                  <a:pt x="429" y="230"/>
                </a:cubicBezTo>
                <a:cubicBezTo>
                  <a:pt x="429" y="0"/>
                  <a:pt x="429" y="0"/>
                  <a:pt x="429" y="0"/>
                </a:cubicBezTo>
                <a:lnTo>
                  <a:pt x="46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31" name="Freeform 316">
            <a:extLst>
              <a:ext uri="{FF2B5EF4-FFF2-40B4-BE49-F238E27FC236}">
                <a16:creationId xmlns:a16="http://schemas.microsoft.com/office/drawing/2014/main" id="{700CA33D-AF36-B440-BE53-54FD9336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6204" y="11344402"/>
            <a:ext cx="685745" cy="191774"/>
          </a:xfrm>
          <a:custGeom>
            <a:avLst/>
            <a:gdLst>
              <a:gd name="T0" fmla="*/ 459 w 522"/>
              <a:gd name="T1" fmla="*/ 145 h 146"/>
              <a:gd name="T2" fmla="*/ 459 w 522"/>
              <a:gd name="T3" fmla="*/ 145 h 146"/>
              <a:gd name="T4" fmla="*/ 62 w 522"/>
              <a:gd name="T5" fmla="*/ 145 h 146"/>
              <a:gd name="T6" fmla="*/ 0 w 522"/>
              <a:gd name="T7" fmla="*/ 84 h 146"/>
              <a:gd name="T8" fmla="*/ 0 w 522"/>
              <a:gd name="T9" fmla="*/ 53 h 146"/>
              <a:gd name="T10" fmla="*/ 62 w 522"/>
              <a:gd name="T11" fmla="*/ 0 h 146"/>
              <a:gd name="T12" fmla="*/ 459 w 522"/>
              <a:gd name="T13" fmla="*/ 0 h 146"/>
              <a:gd name="T14" fmla="*/ 521 w 522"/>
              <a:gd name="T15" fmla="*/ 53 h 146"/>
              <a:gd name="T16" fmla="*/ 521 w 522"/>
              <a:gd name="T17" fmla="*/ 84 h 146"/>
              <a:gd name="T18" fmla="*/ 459 w 522"/>
              <a:gd name="T19" fmla="*/ 145 h 146"/>
              <a:gd name="T20" fmla="*/ 62 w 522"/>
              <a:gd name="T21" fmla="*/ 38 h 146"/>
              <a:gd name="T22" fmla="*/ 62 w 522"/>
              <a:gd name="T23" fmla="*/ 38 h 146"/>
              <a:gd name="T24" fmla="*/ 46 w 522"/>
              <a:gd name="T25" fmla="*/ 53 h 146"/>
              <a:gd name="T26" fmla="*/ 46 w 522"/>
              <a:gd name="T27" fmla="*/ 84 h 146"/>
              <a:gd name="T28" fmla="*/ 62 w 522"/>
              <a:gd name="T29" fmla="*/ 99 h 146"/>
              <a:gd name="T30" fmla="*/ 459 w 522"/>
              <a:gd name="T31" fmla="*/ 99 h 146"/>
              <a:gd name="T32" fmla="*/ 483 w 522"/>
              <a:gd name="T33" fmla="*/ 84 h 146"/>
              <a:gd name="T34" fmla="*/ 483 w 522"/>
              <a:gd name="T35" fmla="*/ 53 h 146"/>
              <a:gd name="T36" fmla="*/ 459 w 522"/>
              <a:gd name="T37" fmla="*/ 38 h 146"/>
              <a:gd name="T38" fmla="*/ 459 w 522"/>
              <a:gd name="T39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2" h="146">
                <a:moveTo>
                  <a:pt x="459" y="145"/>
                </a:moveTo>
                <a:lnTo>
                  <a:pt x="459" y="145"/>
                </a:lnTo>
                <a:cubicBezTo>
                  <a:pt x="62" y="145"/>
                  <a:pt x="62" y="145"/>
                  <a:pt x="62" y="145"/>
                </a:cubicBezTo>
                <a:cubicBezTo>
                  <a:pt x="31" y="145"/>
                  <a:pt x="0" y="115"/>
                  <a:pt x="0" y="84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23"/>
                  <a:pt x="31" y="0"/>
                  <a:pt x="62" y="0"/>
                </a:cubicBezTo>
                <a:cubicBezTo>
                  <a:pt x="459" y="0"/>
                  <a:pt x="459" y="0"/>
                  <a:pt x="459" y="0"/>
                </a:cubicBezTo>
                <a:cubicBezTo>
                  <a:pt x="498" y="0"/>
                  <a:pt x="521" y="23"/>
                  <a:pt x="521" y="53"/>
                </a:cubicBezTo>
                <a:cubicBezTo>
                  <a:pt x="521" y="84"/>
                  <a:pt x="521" y="84"/>
                  <a:pt x="521" y="84"/>
                </a:cubicBezTo>
                <a:cubicBezTo>
                  <a:pt x="521" y="115"/>
                  <a:pt x="498" y="145"/>
                  <a:pt x="459" y="145"/>
                </a:cubicBezTo>
                <a:lnTo>
                  <a:pt x="62" y="38"/>
                </a:lnTo>
                <a:lnTo>
                  <a:pt x="62" y="38"/>
                </a:lnTo>
                <a:cubicBezTo>
                  <a:pt x="54" y="38"/>
                  <a:pt x="46" y="46"/>
                  <a:pt x="46" y="53"/>
                </a:cubicBezTo>
                <a:cubicBezTo>
                  <a:pt x="46" y="84"/>
                  <a:pt x="46" y="84"/>
                  <a:pt x="46" y="84"/>
                </a:cubicBezTo>
                <a:cubicBezTo>
                  <a:pt x="46" y="92"/>
                  <a:pt x="54" y="99"/>
                  <a:pt x="62" y="99"/>
                </a:cubicBezTo>
                <a:cubicBezTo>
                  <a:pt x="459" y="99"/>
                  <a:pt x="459" y="99"/>
                  <a:pt x="459" y="99"/>
                </a:cubicBezTo>
                <a:cubicBezTo>
                  <a:pt x="475" y="99"/>
                  <a:pt x="483" y="92"/>
                  <a:pt x="483" y="84"/>
                </a:cubicBezTo>
                <a:cubicBezTo>
                  <a:pt x="483" y="53"/>
                  <a:pt x="483" y="53"/>
                  <a:pt x="483" y="53"/>
                </a:cubicBezTo>
                <a:cubicBezTo>
                  <a:pt x="483" y="46"/>
                  <a:pt x="475" y="38"/>
                  <a:pt x="459" y="38"/>
                </a:cubicBezTo>
                <a:lnTo>
                  <a:pt x="459" y="145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DBDBDB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6F86F7CC-25CA-F648-9604-B385885531B8}"/>
              </a:ext>
            </a:extLst>
          </p:cNvPr>
          <p:cNvGrpSpPr/>
          <p:nvPr/>
        </p:nvGrpSpPr>
        <p:grpSpPr>
          <a:xfrm>
            <a:off x="7169870" y="6373881"/>
            <a:ext cx="555521" cy="607929"/>
            <a:chOff x="8339481" y="4442004"/>
            <a:chExt cx="555521" cy="607929"/>
          </a:xfrm>
        </p:grpSpPr>
        <p:sp>
          <p:nvSpPr>
            <p:cNvPr id="136" name="Freeform 288">
              <a:extLst>
                <a:ext uri="{FF2B5EF4-FFF2-40B4-BE49-F238E27FC236}">
                  <a16:creationId xmlns:a16="http://schemas.microsoft.com/office/drawing/2014/main" id="{77F9F9D3-FBB6-DF43-B988-D56D1578D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481" y="4520617"/>
              <a:ext cx="555521" cy="529316"/>
            </a:xfrm>
            <a:custGeom>
              <a:avLst/>
              <a:gdLst>
                <a:gd name="T0" fmla="*/ 397 w 467"/>
                <a:gd name="T1" fmla="*/ 443 h 444"/>
                <a:gd name="T2" fmla="*/ 397 w 467"/>
                <a:gd name="T3" fmla="*/ 443 h 444"/>
                <a:gd name="T4" fmla="*/ 69 w 467"/>
                <a:gd name="T5" fmla="*/ 443 h 444"/>
                <a:gd name="T6" fmla="*/ 0 w 467"/>
                <a:gd name="T7" fmla="*/ 375 h 444"/>
                <a:gd name="T8" fmla="*/ 0 w 467"/>
                <a:gd name="T9" fmla="*/ 61 h 444"/>
                <a:gd name="T10" fmla="*/ 69 w 467"/>
                <a:gd name="T11" fmla="*/ 0 h 444"/>
                <a:gd name="T12" fmla="*/ 99 w 467"/>
                <a:gd name="T13" fmla="*/ 0 h 444"/>
                <a:gd name="T14" fmla="*/ 99 w 467"/>
                <a:gd name="T15" fmla="*/ 38 h 444"/>
                <a:gd name="T16" fmla="*/ 69 w 467"/>
                <a:gd name="T17" fmla="*/ 38 h 444"/>
                <a:gd name="T18" fmla="*/ 38 w 467"/>
                <a:gd name="T19" fmla="*/ 61 h 444"/>
                <a:gd name="T20" fmla="*/ 38 w 467"/>
                <a:gd name="T21" fmla="*/ 375 h 444"/>
                <a:gd name="T22" fmla="*/ 69 w 467"/>
                <a:gd name="T23" fmla="*/ 405 h 444"/>
                <a:gd name="T24" fmla="*/ 397 w 467"/>
                <a:gd name="T25" fmla="*/ 405 h 444"/>
                <a:gd name="T26" fmla="*/ 428 w 467"/>
                <a:gd name="T27" fmla="*/ 375 h 444"/>
                <a:gd name="T28" fmla="*/ 428 w 467"/>
                <a:gd name="T29" fmla="*/ 61 h 444"/>
                <a:gd name="T30" fmla="*/ 397 w 467"/>
                <a:gd name="T31" fmla="*/ 38 h 444"/>
                <a:gd name="T32" fmla="*/ 367 w 467"/>
                <a:gd name="T33" fmla="*/ 38 h 444"/>
                <a:gd name="T34" fmla="*/ 367 w 467"/>
                <a:gd name="T35" fmla="*/ 0 h 444"/>
                <a:gd name="T36" fmla="*/ 397 w 467"/>
                <a:gd name="T37" fmla="*/ 0 h 444"/>
                <a:gd name="T38" fmla="*/ 466 w 467"/>
                <a:gd name="T39" fmla="*/ 61 h 444"/>
                <a:gd name="T40" fmla="*/ 466 w 467"/>
                <a:gd name="T41" fmla="*/ 375 h 444"/>
                <a:gd name="T42" fmla="*/ 397 w 467"/>
                <a:gd name="T43" fmla="*/ 443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7" h="444">
                  <a:moveTo>
                    <a:pt x="397" y="443"/>
                  </a:moveTo>
                  <a:lnTo>
                    <a:pt x="397" y="443"/>
                  </a:lnTo>
                  <a:cubicBezTo>
                    <a:pt x="69" y="443"/>
                    <a:pt x="69" y="443"/>
                    <a:pt x="69" y="443"/>
                  </a:cubicBezTo>
                  <a:cubicBezTo>
                    <a:pt x="30" y="443"/>
                    <a:pt x="0" y="413"/>
                    <a:pt x="0" y="37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3"/>
                    <a:pt x="30" y="0"/>
                    <a:pt x="6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53" y="38"/>
                    <a:pt x="38" y="46"/>
                    <a:pt x="38" y="61"/>
                  </a:cubicBezTo>
                  <a:cubicBezTo>
                    <a:pt x="38" y="375"/>
                    <a:pt x="38" y="375"/>
                    <a:pt x="38" y="375"/>
                  </a:cubicBezTo>
                  <a:cubicBezTo>
                    <a:pt x="38" y="390"/>
                    <a:pt x="53" y="405"/>
                    <a:pt x="69" y="405"/>
                  </a:cubicBezTo>
                  <a:cubicBezTo>
                    <a:pt x="397" y="405"/>
                    <a:pt x="397" y="405"/>
                    <a:pt x="397" y="405"/>
                  </a:cubicBezTo>
                  <a:cubicBezTo>
                    <a:pt x="413" y="405"/>
                    <a:pt x="428" y="390"/>
                    <a:pt x="428" y="375"/>
                  </a:cubicBezTo>
                  <a:cubicBezTo>
                    <a:pt x="428" y="61"/>
                    <a:pt x="428" y="61"/>
                    <a:pt x="428" y="61"/>
                  </a:cubicBezTo>
                  <a:cubicBezTo>
                    <a:pt x="428" y="46"/>
                    <a:pt x="413" y="38"/>
                    <a:pt x="397" y="38"/>
                  </a:cubicBezTo>
                  <a:cubicBezTo>
                    <a:pt x="367" y="38"/>
                    <a:pt x="367" y="38"/>
                    <a:pt x="367" y="38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36" y="0"/>
                    <a:pt x="466" y="23"/>
                    <a:pt x="466" y="61"/>
                  </a:cubicBezTo>
                  <a:cubicBezTo>
                    <a:pt x="466" y="375"/>
                    <a:pt x="466" y="375"/>
                    <a:pt x="466" y="375"/>
                  </a:cubicBezTo>
                  <a:cubicBezTo>
                    <a:pt x="466" y="413"/>
                    <a:pt x="436" y="443"/>
                    <a:pt x="397" y="4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7" name="Freeform 289">
              <a:extLst>
                <a:ext uri="{FF2B5EF4-FFF2-40B4-BE49-F238E27FC236}">
                  <a16:creationId xmlns:a16="http://schemas.microsoft.com/office/drawing/2014/main" id="{93A316CE-1A8B-C84E-8B4E-0D51177A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462" y="4442004"/>
              <a:ext cx="246318" cy="57650"/>
            </a:xfrm>
            <a:custGeom>
              <a:avLst/>
              <a:gdLst>
                <a:gd name="T0" fmla="*/ 206 w 207"/>
                <a:gd name="T1" fmla="*/ 46 h 47"/>
                <a:gd name="T2" fmla="*/ 0 w 207"/>
                <a:gd name="T3" fmla="*/ 46 h 47"/>
                <a:gd name="T4" fmla="*/ 0 w 207"/>
                <a:gd name="T5" fmla="*/ 0 h 47"/>
                <a:gd name="T6" fmla="*/ 206 w 207"/>
                <a:gd name="T7" fmla="*/ 0 h 47"/>
                <a:gd name="T8" fmla="*/ 206 w 207"/>
                <a:gd name="T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47">
                  <a:moveTo>
                    <a:pt x="206" y="46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206" y="0"/>
                  </a:lnTo>
                  <a:lnTo>
                    <a:pt x="206" y="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8" name="Freeform 290">
              <a:extLst>
                <a:ext uri="{FF2B5EF4-FFF2-40B4-BE49-F238E27FC236}">
                  <a16:creationId xmlns:a16="http://schemas.microsoft.com/office/drawing/2014/main" id="{2AB1F790-78EA-9F46-89FE-2313AFE4C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685" y="4442004"/>
              <a:ext cx="157223" cy="125778"/>
            </a:xfrm>
            <a:custGeom>
              <a:avLst/>
              <a:gdLst>
                <a:gd name="T0" fmla="*/ 23 w 131"/>
                <a:gd name="T1" fmla="*/ 99 h 108"/>
                <a:gd name="T2" fmla="*/ 23 w 131"/>
                <a:gd name="T3" fmla="*/ 99 h 108"/>
                <a:gd name="T4" fmla="*/ 0 w 131"/>
                <a:gd name="T5" fmla="*/ 69 h 108"/>
                <a:gd name="T6" fmla="*/ 61 w 131"/>
                <a:gd name="T7" fmla="*/ 8 h 108"/>
                <a:gd name="T8" fmla="*/ 76 w 131"/>
                <a:gd name="T9" fmla="*/ 0 h 108"/>
                <a:gd name="T10" fmla="*/ 92 w 131"/>
                <a:gd name="T11" fmla="*/ 15 h 108"/>
                <a:gd name="T12" fmla="*/ 122 w 131"/>
                <a:gd name="T13" fmla="*/ 76 h 108"/>
                <a:gd name="T14" fmla="*/ 115 w 131"/>
                <a:gd name="T15" fmla="*/ 107 h 108"/>
                <a:gd name="T16" fmla="*/ 84 w 131"/>
                <a:gd name="T17" fmla="*/ 92 h 108"/>
                <a:gd name="T18" fmla="*/ 69 w 131"/>
                <a:gd name="T19" fmla="*/ 53 h 108"/>
                <a:gd name="T20" fmla="*/ 23 w 131"/>
                <a:gd name="T21" fmla="*/ 99 h 108"/>
                <a:gd name="T22" fmla="*/ 92 w 131"/>
                <a:gd name="T23" fmla="*/ 38 h 108"/>
                <a:gd name="T24" fmla="*/ 92 w 131"/>
                <a:gd name="T25" fmla="*/ 38 h 108"/>
                <a:gd name="T26" fmla="*/ 84 w 131"/>
                <a:gd name="T27" fmla="*/ 38 h 108"/>
                <a:gd name="T28" fmla="*/ 92 w 131"/>
                <a:gd name="T29" fmla="*/ 3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08">
                  <a:moveTo>
                    <a:pt x="23" y="99"/>
                  </a:moveTo>
                  <a:lnTo>
                    <a:pt x="23" y="99"/>
                  </a:lnTo>
                  <a:cubicBezTo>
                    <a:pt x="0" y="69"/>
                    <a:pt x="0" y="69"/>
                    <a:pt x="0" y="6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9" y="0"/>
                    <a:pt x="76" y="0"/>
                  </a:cubicBezTo>
                  <a:cubicBezTo>
                    <a:pt x="84" y="8"/>
                    <a:pt x="92" y="8"/>
                    <a:pt x="92" y="15"/>
                  </a:cubicBezTo>
                  <a:cubicBezTo>
                    <a:pt x="122" y="76"/>
                    <a:pt x="122" y="76"/>
                    <a:pt x="122" y="76"/>
                  </a:cubicBezTo>
                  <a:cubicBezTo>
                    <a:pt x="130" y="84"/>
                    <a:pt x="122" y="99"/>
                    <a:pt x="115" y="107"/>
                  </a:cubicBezTo>
                  <a:cubicBezTo>
                    <a:pt x="107" y="107"/>
                    <a:pt x="92" y="107"/>
                    <a:pt x="84" y="92"/>
                  </a:cubicBezTo>
                  <a:cubicBezTo>
                    <a:pt x="69" y="53"/>
                    <a:pt x="69" y="53"/>
                    <a:pt x="69" y="53"/>
                  </a:cubicBezTo>
                  <a:lnTo>
                    <a:pt x="23" y="99"/>
                  </a:lnTo>
                  <a:close/>
                  <a:moveTo>
                    <a:pt x="92" y="38"/>
                  </a:moveTo>
                  <a:lnTo>
                    <a:pt x="92" y="38"/>
                  </a:lnTo>
                  <a:cubicBezTo>
                    <a:pt x="84" y="38"/>
                    <a:pt x="84" y="38"/>
                    <a:pt x="84" y="38"/>
                  </a:cubicBezTo>
                  <a:lnTo>
                    <a:pt x="9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39" name="Freeform 291">
              <a:extLst>
                <a:ext uri="{FF2B5EF4-FFF2-40B4-BE49-F238E27FC236}">
                  <a16:creationId xmlns:a16="http://schemas.microsoft.com/office/drawing/2014/main" id="{57E92800-8FA1-484D-808F-06D63B23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0557" y="4515375"/>
              <a:ext cx="220112" cy="157223"/>
            </a:xfrm>
            <a:custGeom>
              <a:avLst/>
              <a:gdLst>
                <a:gd name="T0" fmla="*/ 77 w 185"/>
                <a:gd name="T1" fmla="*/ 130 h 131"/>
                <a:gd name="T2" fmla="*/ 77 w 185"/>
                <a:gd name="T3" fmla="*/ 130 h 131"/>
                <a:gd name="T4" fmla="*/ 77 w 185"/>
                <a:gd name="T5" fmla="*/ 130 h 131"/>
                <a:gd name="T6" fmla="*/ 46 w 185"/>
                <a:gd name="T7" fmla="*/ 123 h 131"/>
                <a:gd name="T8" fmla="*/ 0 w 185"/>
                <a:gd name="T9" fmla="*/ 61 h 131"/>
                <a:gd name="T10" fmla="*/ 54 w 185"/>
                <a:gd name="T11" fmla="*/ 8 h 131"/>
                <a:gd name="T12" fmla="*/ 77 w 185"/>
                <a:gd name="T13" fmla="*/ 38 h 131"/>
                <a:gd name="T14" fmla="*/ 54 w 185"/>
                <a:gd name="T15" fmla="*/ 61 h 131"/>
                <a:gd name="T16" fmla="*/ 77 w 185"/>
                <a:gd name="T17" fmla="*/ 84 h 131"/>
                <a:gd name="T18" fmla="*/ 146 w 185"/>
                <a:gd name="T19" fmla="*/ 8 h 131"/>
                <a:gd name="T20" fmla="*/ 176 w 185"/>
                <a:gd name="T21" fmla="*/ 8 h 131"/>
                <a:gd name="T22" fmla="*/ 176 w 185"/>
                <a:gd name="T23" fmla="*/ 38 h 131"/>
                <a:gd name="T24" fmla="*/ 100 w 185"/>
                <a:gd name="T25" fmla="*/ 123 h 131"/>
                <a:gd name="T26" fmla="*/ 77 w 185"/>
                <a:gd name="T27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77" y="130"/>
                  </a:moveTo>
                  <a:lnTo>
                    <a:pt x="77" y="130"/>
                  </a:lnTo>
                  <a:lnTo>
                    <a:pt x="77" y="130"/>
                  </a:lnTo>
                  <a:cubicBezTo>
                    <a:pt x="61" y="130"/>
                    <a:pt x="54" y="130"/>
                    <a:pt x="46" y="12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53" y="0"/>
                    <a:pt x="161" y="0"/>
                    <a:pt x="176" y="8"/>
                  </a:cubicBezTo>
                  <a:cubicBezTo>
                    <a:pt x="184" y="15"/>
                    <a:pt x="184" y="31"/>
                    <a:pt x="176" y="38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2" y="130"/>
                    <a:pt x="84" y="130"/>
                    <a:pt x="77" y="1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0" name="Freeform 292">
              <a:extLst>
                <a:ext uri="{FF2B5EF4-FFF2-40B4-BE49-F238E27FC236}">
                  <a16:creationId xmlns:a16="http://schemas.microsoft.com/office/drawing/2014/main" id="{9A40D4BF-5630-A34C-9D83-5CF2631C2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8573" y="4442004"/>
              <a:ext cx="157223" cy="125778"/>
            </a:xfrm>
            <a:custGeom>
              <a:avLst/>
              <a:gdLst>
                <a:gd name="T0" fmla="*/ 100 w 131"/>
                <a:gd name="T1" fmla="*/ 99 h 108"/>
                <a:gd name="T2" fmla="*/ 100 w 131"/>
                <a:gd name="T3" fmla="*/ 99 h 108"/>
                <a:gd name="T4" fmla="*/ 130 w 131"/>
                <a:gd name="T5" fmla="*/ 69 h 108"/>
                <a:gd name="T6" fmla="*/ 69 w 131"/>
                <a:gd name="T7" fmla="*/ 8 h 108"/>
                <a:gd name="T8" fmla="*/ 54 w 131"/>
                <a:gd name="T9" fmla="*/ 0 h 108"/>
                <a:gd name="T10" fmla="*/ 38 w 131"/>
                <a:gd name="T11" fmla="*/ 15 h 108"/>
                <a:gd name="T12" fmla="*/ 8 w 131"/>
                <a:gd name="T13" fmla="*/ 76 h 108"/>
                <a:gd name="T14" fmla="*/ 15 w 131"/>
                <a:gd name="T15" fmla="*/ 107 h 108"/>
                <a:gd name="T16" fmla="*/ 38 w 131"/>
                <a:gd name="T17" fmla="*/ 92 h 108"/>
                <a:gd name="T18" fmla="*/ 61 w 131"/>
                <a:gd name="T19" fmla="*/ 53 h 108"/>
                <a:gd name="T20" fmla="*/ 100 w 131"/>
                <a:gd name="T21" fmla="*/ 99 h 108"/>
                <a:gd name="T22" fmla="*/ 38 w 131"/>
                <a:gd name="T23" fmla="*/ 38 h 108"/>
                <a:gd name="T24" fmla="*/ 38 w 131"/>
                <a:gd name="T25" fmla="*/ 3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8">
                  <a:moveTo>
                    <a:pt x="100" y="99"/>
                  </a:moveTo>
                  <a:lnTo>
                    <a:pt x="100" y="99"/>
                  </a:lnTo>
                  <a:cubicBezTo>
                    <a:pt x="130" y="69"/>
                    <a:pt x="130" y="69"/>
                    <a:pt x="130" y="69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8"/>
                    <a:pt x="61" y="0"/>
                    <a:pt x="54" y="0"/>
                  </a:cubicBezTo>
                  <a:cubicBezTo>
                    <a:pt x="46" y="8"/>
                    <a:pt x="38" y="8"/>
                    <a:pt x="38" y="15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0" y="84"/>
                    <a:pt x="8" y="99"/>
                    <a:pt x="15" y="107"/>
                  </a:cubicBezTo>
                  <a:cubicBezTo>
                    <a:pt x="23" y="107"/>
                    <a:pt x="38" y="107"/>
                    <a:pt x="38" y="92"/>
                  </a:cubicBezTo>
                  <a:cubicBezTo>
                    <a:pt x="61" y="53"/>
                    <a:pt x="61" y="53"/>
                    <a:pt x="61" y="53"/>
                  </a:cubicBezTo>
                  <a:lnTo>
                    <a:pt x="100" y="99"/>
                  </a:lnTo>
                  <a:close/>
                  <a:moveTo>
                    <a:pt x="38" y="38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6" name="Freeform 293">
              <a:extLst>
                <a:ext uri="{FF2B5EF4-FFF2-40B4-BE49-F238E27FC236}">
                  <a16:creationId xmlns:a16="http://schemas.microsoft.com/office/drawing/2014/main" id="{CD447672-F384-6B4F-BF99-5A7586EB9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8573" y="4515375"/>
              <a:ext cx="220112" cy="157223"/>
            </a:xfrm>
            <a:custGeom>
              <a:avLst/>
              <a:gdLst>
                <a:gd name="T0" fmla="*/ 107 w 185"/>
                <a:gd name="T1" fmla="*/ 130 h 131"/>
                <a:gd name="T2" fmla="*/ 107 w 185"/>
                <a:gd name="T3" fmla="*/ 130 h 131"/>
                <a:gd name="T4" fmla="*/ 107 w 185"/>
                <a:gd name="T5" fmla="*/ 130 h 131"/>
                <a:gd name="T6" fmla="*/ 138 w 185"/>
                <a:gd name="T7" fmla="*/ 123 h 131"/>
                <a:gd name="T8" fmla="*/ 184 w 185"/>
                <a:gd name="T9" fmla="*/ 61 h 131"/>
                <a:gd name="T10" fmla="*/ 130 w 185"/>
                <a:gd name="T11" fmla="*/ 8 h 131"/>
                <a:gd name="T12" fmla="*/ 100 w 185"/>
                <a:gd name="T13" fmla="*/ 38 h 131"/>
                <a:gd name="T14" fmla="*/ 130 w 185"/>
                <a:gd name="T15" fmla="*/ 61 h 131"/>
                <a:gd name="T16" fmla="*/ 107 w 185"/>
                <a:gd name="T17" fmla="*/ 84 h 131"/>
                <a:gd name="T18" fmla="*/ 38 w 185"/>
                <a:gd name="T19" fmla="*/ 8 h 131"/>
                <a:gd name="T20" fmla="*/ 8 w 185"/>
                <a:gd name="T21" fmla="*/ 8 h 131"/>
                <a:gd name="T22" fmla="*/ 8 w 185"/>
                <a:gd name="T23" fmla="*/ 38 h 131"/>
                <a:gd name="T24" fmla="*/ 84 w 185"/>
                <a:gd name="T25" fmla="*/ 123 h 131"/>
                <a:gd name="T26" fmla="*/ 107 w 185"/>
                <a:gd name="T27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107" y="130"/>
                  </a:moveTo>
                  <a:lnTo>
                    <a:pt x="107" y="130"/>
                  </a:lnTo>
                  <a:lnTo>
                    <a:pt x="107" y="130"/>
                  </a:lnTo>
                  <a:cubicBezTo>
                    <a:pt x="123" y="130"/>
                    <a:pt x="130" y="130"/>
                    <a:pt x="138" y="123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07" y="84"/>
                    <a:pt x="107" y="84"/>
                    <a:pt x="107" y="84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1" y="0"/>
                    <a:pt x="15" y="0"/>
                    <a:pt x="8" y="8"/>
                  </a:cubicBezTo>
                  <a:cubicBezTo>
                    <a:pt x="0" y="15"/>
                    <a:pt x="0" y="31"/>
                    <a:pt x="8" y="38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92" y="130"/>
                    <a:pt x="100" y="130"/>
                    <a:pt x="107" y="1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7" name="Freeform 294">
              <a:extLst>
                <a:ext uri="{FF2B5EF4-FFF2-40B4-BE49-F238E27FC236}">
                  <a16:creationId xmlns:a16="http://schemas.microsoft.com/office/drawing/2014/main" id="{9E266108-79B5-A843-97F9-24793506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0130" y="4740729"/>
              <a:ext cx="120539" cy="36684"/>
            </a:xfrm>
            <a:custGeom>
              <a:avLst/>
              <a:gdLst>
                <a:gd name="T0" fmla="*/ 0 w 101"/>
                <a:gd name="T1" fmla="*/ 16 h 32"/>
                <a:gd name="T2" fmla="*/ 0 w 101"/>
                <a:gd name="T3" fmla="*/ 16 h 32"/>
                <a:gd name="T4" fmla="*/ 0 w 101"/>
                <a:gd name="T5" fmla="*/ 16 h 32"/>
                <a:gd name="T6" fmla="*/ 16 w 101"/>
                <a:gd name="T7" fmla="*/ 0 h 32"/>
                <a:gd name="T8" fmla="*/ 85 w 101"/>
                <a:gd name="T9" fmla="*/ 0 h 32"/>
                <a:gd name="T10" fmla="*/ 100 w 101"/>
                <a:gd name="T11" fmla="*/ 16 h 32"/>
                <a:gd name="T12" fmla="*/ 85 w 101"/>
                <a:gd name="T13" fmla="*/ 31 h 32"/>
                <a:gd name="T14" fmla="*/ 16 w 101"/>
                <a:gd name="T15" fmla="*/ 31 h 32"/>
                <a:gd name="T16" fmla="*/ 0 w 101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16"/>
                  </a:moveTo>
                  <a:lnTo>
                    <a:pt x="0" y="16"/>
                  </a:lnTo>
                  <a:lnTo>
                    <a:pt x="0" y="16"/>
                  </a:lnTo>
                  <a:cubicBezTo>
                    <a:pt x="0" y="8"/>
                    <a:pt x="8" y="0"/>
                    <a:pt x="16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2" y="0"/>
                    <a:pt x="100" y="8"/>
                    <a:pt x="100" y="16"/>
                  </a:cubicBezTo>
                  <a:cubicBezTo>
                    <a:pt x="100" y="23"/>
                    <a:pt x="92" y="31"/>
                    <a:pt x="8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8" y="31"/>
                    <a:pt x="0" y="23"/>
                    <a:pt x="0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8" name="Freeform 295">
              <a:extLst>
                <a:ext uri="{FF2B5EF4-FFF2-40B4-BE49-F238E27FC236}">
                  <a16:creationId xmlns:a16="http://schemas.microsoft.com/office/drawing/2014/main" id="{D1298B2C-DAE3-094F-99CF-0A29B9252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1038" y="4751211"/>
              <a:ext cx="36684" cy="272520"/>
            </a:xfrm>
            <a:custGeom>
              <a:avLst/>
              <a:gdLst>
                <a:gd name="T0" fmla="*/ 30 w 31"/>
                <a:gd name="T1" fmla="*/ 230 h 231"/>
                <a:gd name="T2" fmla="*/ 30 w 31"/>
                <a:gd name="T3" fmla="*/ 230 h 231"/>
                <a:gd name="T4" fmla="*/ 0 w 31"/>
                <a:gd name="T5" fmla="*/ 230 h 231"/>
                <a:gd name="T6" fmla="*/ 0 w 31"/>
                <a:gd name="T7" fmla="*/ 15 h 231"/>
                <a:gd name="T8" fmla="*/ 15 w 31"/>
                <a:gd name="T9" fmla="*/ 0 h 231"/>
                <a:gd name="T10" fmla="*/ 30 w 31"/>
                <a:gd name="T11" fmla="*/ 15 h 231"/>
                <a:gd name="T12" fmla="*/ 30 w 31"/>
                <a:gd name="T13" fmla="*/ 23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31">
                  <a:moveTo>
                    <a:pt x="30" y="230"/>
                  </a:moveTo>
                  <a:lnTo>
                    <a:pt x="30" y="230"/>
                  </a:lnTo>
                  <a:cubicBezTo>
                    <a:pt x="0" y="230"/>
                    <a:pt x="0" y="230"/>
                    <a:pt x="0" y="2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"/>
                    <a:pt x="8" y="0"/>
                    <a:pt x="15" y="0"/>
                  </a:cubicBezTo>
                  <a:cubicBezTo>
                    <a:pt x="23" y="0"/>
                    <a:pt x="30" y="8"/>
                    <a:pt x="30" y="15"/>
                  </a:cubicBezTo>
                  <a:lnTo>
                    <a:pt x="30" y="2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AA3D4D21-6070-7843-82C0-5BC0D0BFA3AB}"/>
              </a:ext>
            </a:extLst>
          </p:cNvPr>
          <p:cNvGrpSpPr/>
          <p:nvPr/>
        </p:nvGrpSpPr>
        <p:grpSpPr>
          <a:xfrm>
            <a:off x="16862559" y="6484234"/>
            <a:ext cx="503114" cy="455945"/>
            <a:chOff x="15267777" y="4520617"/>
            <a:chExt cx="503114" cy="455945"/>
          </a:xfrm>
        </p:grpSpPr>
        <p:sp>
          <p:nvSpPr>
            <p:cNvPr id="150" name="Freeform 276">
              <a:extLst>
                <a:ext uri="{FF2B5EF4-FFF2-40B4-BE49-F238E27FC236}">
                  <a16:creationId xmlns:a16="http://schemas.microsoft.com/office/drawing/2014/main" id="{AE125049-054C-B048-9E9E-8D673FE8D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67777" y="4520617"/>
              <a:ext cx="503114" cy="309204"/>
            </a:xfrm>
            <a:custGeom>
              <a:avLst/>
              <a:gdLst>
                <a:gd name="T0" fmla="*/ 336 w 422"/>
                <a:gd name="T1" fmla="*/ 260 h 261"/>
                <a:gd name="T2" fmla="*/ 336 w 422"/>
                <a:gd name="T3" fmla="*/ 260 h 261"/>
                <a:gd name="T4" fmla="*/ 160 w 422"/>
                <a:gd name="T5" fmla="*/ 260 h 261"/>
                <a:gd name="T6" fmla="*/ 115 w 422"/>
                <a:gd name="T7" fmla="*/ 222 h 261"/>
                <a:gd name="T8" fmla="*/ 61 w 422"/>
                <a:gd name="T9" fmla="*/ 38 h 261"/>
                <a:gd name="T10" fmla="*/ 15 w 422"/>
                <a:gd name="T11" fmla="*/ 38 h 261"/>
                <a:gd name="T12" fmla="*/ 0 w 422"/>
                <a:gd name="T13" fmla="*/ 15 h 261"/>
                <a:gd name="T14" fmla="*/ 15 w 422"/>
                <a:gd name="T15" fmla="*/ 0 h 261"/>
                <a:gd name="T16" fmla="*/ 76 w 422"/>
                <a:gd name="T17" fmla="*/ 0 h 261"/>
                <a:gd name="T18" fmla="*/ 99 w 422"/>
                <a:gd name="T19" fmla="*/ 7 h 261"/>
                <a:gd name="T20" fmla="*/ 160 w 422"/>
                <a:gd name="T21" fmla="*/ 214 h 261"/>
                <a:gd name="T22" fmla="*/ 160 w 422"/>
                <a:gd name="T23" fmla="*/ 222 h 261"/>
                <a:gd name="T24" fmla="*/ 336 w 422"/>
                <a:gd name="T25" fmla="*/ 222 h 261"/>
                <a:gd name="T26" fmla="*/ 336 w 422"/>
                <a:gd name="T27" fmla="*/ 214 h 261"/>
                <a:gd name="T28" fmla="*/ 375 w 422"/>
                <a:gd name="T29" fmla="*/ 99 h 261"/>
                <a:gd name="T30" fmla="*/ 222 w 422"/>
                <a:gd name="T31" fmla="*/ 99 h 261"/>
                <a:gd name="T32" fmla="*/ 198 w 422"/>
                <a:gd name="T33" fmla="*/ 76 h 261"/>
                <a:gd name="T34" fmla="*/ 222 w 422"/>
                <a:gd name="T35" fmla="*/ 53 h 261"/>
                <a:gd name="T36" fmla="*/ 398 w 422"/>
                <a:gd name="T37" fmla="*/ 53 h 261"/>
                <a:gd name="T38" fmla="*/ 413 w 422"/>
                <a:gd name="T39" fmla="*/ 69 h 261"/>
                <a:gd name="T40" fmla="*/ 421 w 422"/>
                <a:gd name="T41" fmla="*/ 84 h 261"/>
                <a:gd name="T42" fmla="*/ 382 w 422"/>
                <a:gd name="T43" fmla="*/ 222 h 261"/>
                <a:gd name="T44" fmla="*/ 336 w 422"/>
                <a:gd name="T45" fmla="*/ 26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2" h="261">
                  <a:moveTo>
                    <a:pt x="336" y="260"/>
                  </a:moveTo>
                  <a:lnTo>
                    <a:pt x="336" y="260"/>
                  </a:lnTo>
                  <a:cubicBezTo>
                    <a:pt x="160" y="260"/>
                    <a:pt x="160" y="260"/>
                    <a:pt x="160" y="260"/>
                  </a:cubicBezTo>
                  <a:cubicBezTo>
                    <a:pt x="137" y="260"/>
                    <a:pt x="122" y="245"/>
                    <a:pt x="115" y="222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7" y="38"/>
                    <a:pt x="0" y="30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4" y="0"/>
                    <a:pt x="91" y="0"/>
                    <a:pt x="99" y="7"/>
                  </a:cubicBezTo>
                  <a:cubicBezTo>
                    <a:pt x="160" y="214"/>
                    <a:pt x="160" y="214"/>
                    <a:pt x="160" y="214"/>
                  </a:cubicBezTo>
                  <a:cubicBezTo>
                    <a:pt x="160" y="214"/>
                    <a:pt x="160" y="214"/>
                    <a:pt x="160" y="222"/>
                  </a:cubicBezTo>
                  <a:cubicBezTo>
                    <a:pt x="336" y="222"/>
                    <a:pt x="336" y="222"/>
                    <a:pt x="336" y="222"/>
                  </a:cubicBezTo>
                  <a:cubicBezTo>
                    <a:pt x="336" y="214"/>
                    <a:pt x="336" y="214"/>
                    <a:pt x="336" y="214"/>
                  </a:cubicBezTo>
                  <a:cubicBezTo>
                    <a:pt x="375" y="99"/>
                    <a:pt x="375" y="99"/>
                    <a:pt x="375" y="99"/>
                  </a:cubicBezTo>
                  <a:cubicBezTo>
                    <a:pt x="222" y="99"/>
                    <a:pt x="222" y="99"/>
                    <a:pt x="222" y="99"/>
                  </a:cubicBezTo>
                  <a:cubicBezTo>
                    <a:pt x="206" y="99"/>
                    <a:pt x="198" y="92"/>
                    <a:pt x="198" y="76"/>
                  </a:cubicBezTo>
                  <a:cubicBezTo>
                    <a:pt x="198" y="69"/>
                    <a:pt x="206" y="53"/>
                    <a:pt x="222" y="53"/>
                  </a:cubicBezTo>
                  <a:cubicBezTo>
                    <a:pt x="398" y="53"/>
                    <a:pt x="398" y="53"/>
                    <a:pt x="398" y="53"/>
                  </a:cubicBezTo>
                  <a:cubicBezTo>
                    <a:pt x="405" y="53"/>
                    <a:pt x="413" y="61"/>
                    <a:pt x="413" y="69"/>
                  </a:cubicBezTo>
                  <a:cubicBezTo>
                    <a:pt x="421" y="69"/>
                    <a:pt x="421" y="76"/>
                    <a:pt x="421" y="84"/>
                  </a:cubicBezTo>
                  <a:cubicBezTo>
                    <a:pt x="382" y="222"/>
                    <a:pt x="382" y="222"/>
                    <a:pt x="382" y="222"/>
                  </a:cubicBezTo>
                  <a:cubicBezTo>
                    <a:pt x="375" y="245"/>
                    <a:pt x="359" y="260"/>
                    <a:pt x="336" y="2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1" name="Freeform 277">
              <a:extLst>
                <a:ext uri="{FF2B5EF4-FFF2-40B4-BE49-F238E27FC236}">
                  <a16:creationId xmlns:a16="http://schemas.microsoft.com/office/drawing/2014/main" id="{7EDE0C5F-C594-5B4B-9D25-9D39AE9F6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3074" y="4876989"/>
              <a:ext cx="94334" cy="99573"/>
            </a:xfrm>
            <a:custGeom>
              <a:avLst/>
              <a:gdLst>
                <a:gd name="T0" fmla="*/ 0 w 78"/>
                <a:gd name="T1" fmla="*/ 38 h 85"/>
                <a:gd name="T2" fmla="*/ 0 w 78"/>
                <a:gd name="T3" fmla="*/ 38 h 85"/>
                <a:gd name="T4" fmla="*/ 38 w 78"/>
                <a:gd name="T5" fmla="*/ 0 h 85"/>
                <a:gd name="T6" fmla="*/ 77 w 78"/>
                <a:gd name="T7" fmla="*/ 38 h 85"/>
                <a:gd name="T8" fmla="*/ 38 w 78"/>
                <a:gd name="T9" fmla="*/ 84 h 85"/>
                <a:gd name="T10" fmla="*/ 0 w 78"/>
                <a:gd name="T11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85">
                  <a:moveTo>
                    <a:pt x="0" y="38"/>
                  </a:moveTo>
                  <a:lnTo>
                    <a:pt x="0" y="38"/>
                  </a:lnTo>
                  <a:cubicBezTo>
                    <a:pt x="0" y="15"/>
                    <a:pt x="16" y="0"/>
                    <a:pt x="38" y="0"/>
                  </a:cubicBezTo>
                  <a:cubicBezTo>
                    <a:pt x="61" y="0"/>
                    <a:pt x="77" y="15"/>
                    <a:pt x="77" y="38"/>
                  </a:cubicBezTo>
                  <a:cubicBezTo>
                    <a:pt x="77" y="61"/>
                    <a:pt x="61" y="84"/>
                    <a:pt x="38" y="84"/>
                  </a:cubicBezTo>
                  <a:cubicBezTo>
                    <a:pt x="16" y="84"/>
                    <a:pt x="0" y="61"/>
                    <a:pt x="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2" name="Freeform 278">
              <a:extLst>
                <a:ext uri="{FF2B5EF4-FFF2-40B4-BE49-F238E27FC236}">
                  <a16:creationId xmlns:a16="http://schemas.microsoft.com/office/drawing/2014/main" id="{571C6167-955A-CC4E-A1D3-5ACA9804A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5113" y="4876989"/>
              <a:ext cx="94334" cy="99573"/>
            </a:xfrm>
            <a:custGeom>
              <a:avLst/>
              <a:gdLst>
                <a:gd name="T0" fmla="*/ 0 w 78"/>
                <a:gd name="T1" fmla="*/ 38 h 85"/>
                <a:gd name="T2" fmla="*/ 0 w 78"/>
                <a:gd name="T3" fmla="*/ 38 h 85"/>
                <a:gd name="T4" fmla="*/ 38 w 78"/>
                <a:gd name="T5" fmla="*/ 0 h 85"/>
                <a:gd name="T6" fmla="*/ 77 w 78"/>
                <a:gd name="T7" fmla="*/ 38 h 85"/>
                <a:gd name="T8" fmla="*/ 38 w 78"/>
                <a:gd name="T9" fmla="*/ 84 h 85"/>
                <a:gd name="T10" fmla="*/ 0 w 78"/>
                <a:gd name="T11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85">
                  <a:moveTo>
                    <a:pt x="0" y="38"/>
                  </a:moveTo>
                  <a:lnTo>
                    <a:pt x="0" y="38"/>
                  </a:lnTo>
                  <a:cubicBezTo>
                    <a:pt x="0" y="15"/>
                    <a:pt x="15" y="0"/>
                    <a:pt x="38" y="0"/>
                  </a:cubicBezTo>
                  <a:cubicBezTo>
                    <a:pt x="61" y="0"/>
                    <a:pt x="77" y="15"/>
                    <a:pt x="77" y="38"/>
                  </a:cubicBezTo>
                  <a:cubicBezTo>
                    <a:pt x="77" y="61"/>
                    <a:pt x="61" y="84"/>
                    <a:pt x="38" y="84"/>
                  </a:cubicBezTo>
                  <a:cubicBezTo>
                    <a:pt x="15" y="84"/>
                    <a:pt x="0" y="61"/>
                    <a:pt x="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D8D8D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183ABDA0-CDF0-7A4F-A7A9-EE67D44ED45D}"/>
              </a:ext>
            </a:extLst>
          </p:cNvPr>
          <p:cNvGrpSpPr/>
          <p:nvPr/>
        </p:nvGrpSpPr>
        <p:grpSpPr>
          <a:xfrm>
            <a:off x="16834318" y="8907954"/>
            <a:ext cx="593739" cy="421363"/>
            <a:chOff x="5346459" y="11627067"/>
            <a:chExt cx="593739" cy="421363"/>
          </a:xfrm>
          <a:solidFill>
            <a:schemeClr val="bg2"/>
          </a:solidFill>
        </p:grpSpPr>
        <p:sp>
          <p:nvSpPr>
            <p:cNvPr id="154" name="Freeform 290">
              <a:extLst>
                <a:ext uri="{FF2B5EF4-FFF2-40B4-BE49-F238E27FC236}">
                  <a16:creationId xmlns:a16="http://schemas.microsoft.com/office/drawing/2014/main" id="{33D2F7B6-825C-0D40-BCA7-394A7747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6459" y="11627067"/>
              <a:ext cx="593739" cy="421363"/>
            </a:xfrm>
            <a:custGeom>
              <a:avLst/>
              <a:gdLst>
                <a:gd name="T0" fmla="*/ 462 w 545"/>
                <a:gd name="T1" fmla="*/ 389 h 390"/>
                <a:gd name="T2" fmla="*/ 462 w 545"/>
                <a:gd name="T3" fmla="*/ 389 h 390"/>
                <a:gd name="T4" fmla="*/ 81 w 545"/>
                <a:gd name="T5" fmla="*/ 389 h 390"/>
                <a:gd name="T6" fmla="*/ 0 w 545"/>
                <a:gd name="T7" fmla="*/ 308 h 390"/>
                <a:gd name="T8" fmla="*/ 0 w 545"/>
                <a:gd name="T9" fmla="*/ 81 h 390"/>
                <a:gd name="T10" fmla="*/ 81 w 545"/>
                <a:gd name="T11" fmla="*/ 0 h 390"/>
                <a:gd name="T12" fmla="*/ 462 w 545"/>
                <a:gd name="T13" fmla="*/ 0 h 390"/>
                <a:gd name="T14" fmla="*/ 544 w 545"/>
                <a:gd name="T15" fmla="*/ 81 h 390"/>
                <a:gd name="T16" fmla="*/ 544 w 545"/>
                <a:gd name="T17" fmla="*/ 308 h 390"/>
                <a:gd name="T18" fmla="*/ 462 w 545"/>
                <a:gd name="T19" fmla="*/ 389 h 390"/>
                <a:gd name="T20" fmla="*/ 81 w 545"/>
                <a:gd name="T21" fmla="*/ 40 h 390"/>
                <a:gd name="T22" fmla="*/ 81 w 545"/>
                <a:gd name="T23" fmla="*/ 40 h 390"/>
                <a:gd name="T24" fmla="*/ 41 w 545"/>
                <a:gd name="T25" fmla="*/ 81 h 390"/>
                <a:gd name="T26" fmla="*/ 41 w 545"/>
                <a:gd name="T27" fmla="*/ 308 h 390"/>
                <a:gd name="T28" fmla="*/ 81 w 545"/>
                <a:gd name="T29" fmla="*/ 349 h 390"/>
                <a:gd name="T30" fmla="*/ 462 w 545"/>
                <a:gd name="T31" fmla="*/ 349 h 390"/>
                <a:gd name="T32" fmla="*/ 495 w 545"/>
                <a:gd name="T33" fmla="*/ 308 h 390"/>
                <a:gd name="T34" fmla="*/ 495 w 545"/>
                <a:gd name="T35" fmla="*/ 81 h 390"/>
                <a:gd name="T36" fmla="*/ 462 w 545"/>
                <a:gd name="T37" fmla="*/ 40 h 390"/>
                <a:gd name="T38" fmla="*/ 81 w 545"/>
                <a:gd name="T39" fmla="*/ 4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5" h="390">
                  <a:moveTo>
                    <a:pt x="462" y="389"/>
                  </a:moveTo>
                  <a:lnTo>
                    <a:pt x="462" y="389"/>
                  </a:lnTo>
                  <a:cubicBezTo>
                    <a:pt x="81" y="389"/>
                    <a:pt x="81" y="389"/>
                    <a:pt x="81" y="389"/>
                  </a:cubicBezTo>
                  <a:cubicBezTo>
                    <a:pt x="41" y="389"/>
                    <a:pt x="0" y="357"/>
                    <a:pt x="0" y="30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2"/>
                    <a:pt x="41" y="0"/>
                    <a:pt x="81" y="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503" y="0"/>
                    <a:pt x="544" y="32"/>
                    <a:pt x="544" y="81"/>
                  </a:cubicBezTo>
                  <a:cubicBezTo>
                    <a:pt x="544" y="308"/>
                    <a:pt x="544" y="308"/>
                    <a:pt x="544" y="308"/>
                  </a:cubicBezTo>
                  <a:cubicBezTo>
                    <a:pt x="544" y="357"/>
                    <a:pt x="503" y="389"/>
                    <a:pt x="462" y="389"/>
                  </a:cubicBezTo>
                  <a:close/>
                  <a:moveTo>
                    <a:pt x="81" y="40"/>
                  </a:moveTo>
                  <a:lnTo>
                    <a:pt x="81" y="40"/>
                  </a:lnTo>
                  <a:cubicBezTo>
                    <a:pt x="65" y="40"/>
                    <a:pt x="41" y="57"/>
                    <a:pt x="41" y="81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32"/>
                    <a:pt x="65" y="349"/>
                    <a:pt x="81" y="349"/>
                  </a:cubicBezTo>
                  <a:cubicBezTo>
                    <a:pt x="462" y="349"/>
                    <a:pt x="462" y="349"/>
                    <a:pt x="462" y="349"/>
                  </a:cubicBezTo>
                  <a:cubicBezTo>
                    <a:pt x="479" y="349"/>
                    <a:pt x="495" y="332"/>
                    <a:pt x="495" y="308"/>
                  </a:cubicBezTo>
                  <a:cubicBezTo>
                    <a:pt x="495" y="81"/>
                    <a:pt x="495" y="81"/>
                    <a:pt x="495" y="81"/>
                  </a:cubicBezTo>
                  <a:cubicBezTo>
                    <a:pt x="495" y="57"/>
                    <a:pt x="479" y="40"/>
                    <a:pt x="462" y="40"/>
                  </a:cubicBezTo>
                  <a:lnTo>
                    <a:pt x="81" y="4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5" name="Freeform 291">
              <a:extLst>
                <a:ext uri="{FF2B5EF4-FFF2-40B4-BE49-F238E27FC236}">
                  <a16:creationId xmlns:a16="http://schemas.microsoft.com/office/drawing/2014/main" id="{B59B6241-34CE-774A-B124-9BA01DCCE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294" y="11746774"/>
              <a:ext cx="134070" cy="177163"/>
            </a:xfrm>
            <a:custGeom>
              <a:avLst/>
              <a:gdLst>
                <a:gd name="T0" fmla="*/ 65 w 123"/>
                <a:gd name="T1" fmla="*/ 162 h 163"/>
                <a:gd name="T2" fmla="*/ 65 w 123"/>
                <a:gd name="T3" fmla="*/ 162 h 163"/>
                <a:gd name="T4" fmla="*/ 24 w 123"/>
                <a:gd name="T5" fmla="*/ 162 h 163"/>
                <a:gd name="T6" fmla="*/ 8 w 123"/>
                <a:gd name="T7" fmla="*/ 146 h 163"/>
                <a:gd name="T8" fmla="*/ 8 w 123"/>
                <a:gd name="T9" fmla="*/ 146 h 163"/>
                <a:gd name="T10" fmla="*/ 24 w 123"/>
                <a:gd name="T11" fmla="*/ 130 h 163"/>
                <a:gd name="T12" fmla="*/ 65 w 123"/>
                <a:gd name="T13" fmla="*/ 130 h 163"/>
                <a:gd name="T14" fmla="*/ 81 w 123"/>
                <a:gd name="T15" fmla="*/ 114 h 163"/>
                <a:gd name="T16" fmla="*/ 65 w 123"/>
                <a:gd name="T17" fmla="*/ 98 h 163"/>
                <a:gd name="T18" fmla="*/ 57 w 123"/>
                <a:gd name="T19" fmla="*/ 98 h 163"/>
                <a:gd name="T20" fmla="*/ 8 w 123"/>
                <a:gd name="T21" fmla="*/ 57 h 163"/>
                <a:gd name="T22" fmla="*/ 57 w 123"/>
                <a:gd name="T23" fmla="*/ 0 h 163"/>
                <a:gd name="T24" fmla="*/ 97 w 123"/>
                <a:gd name="T25" fmla="*/ 0 h 163"/>
                <a:gd name="T26" fmla="*/ 114 w 123"/>
                <a:gd name="T27" fmla="*/ 17 h 163"/>
                <a:gd name="T28" fmla="*/ 114 w 123"/>
                <a:gd name="T29" fmla="*/ 17 h 163"/>
                <a:gd name="T30" fmla="*/ 97 w 123"/>
                <a:gd name="T31" fmla="*/ 33 h 163"/>
                <a:gd name="T32" fmla="*/ 57 w 123"/>
                <a:gd name="T33" fmla="*/ 33 h 163"/>
                <a:gd name="T34" fmla="*/ 41 w 123"/>
                <a:gd name="T35" fmla="*/ 49 h 163"/>
                <a:gd name="T36" fmla="*/ 57 w 123"/>
                <a:gd name="T37" fmla="*/ 65 h 163"/>
                <a:gd name="T38" fmla="*/ 65 w 123"/>
                <a:gd name="T39" fmla="*/ 65 h 163"/>
                <a:gd name="T40" fmla="*/ 114 w 123"/>
                <a:gd name="T41" fmla="*/ 122 h 163"/>
                <a:gd name="T42" fmla="*/ 65 w 123"/>
                <a:gd name="T43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3" h="163">
                  <a:moveTo>
                    <a:pt x="65" y="162"/>
                  </a:moveTo>
                  <a:lnTo>
                    <a:pt x="65" y="162"/>
                  </a:lnTo>
                  <a:cubicBezTo>
                    <a:pt x="24" y="162"/>
                    <a:pt x="24" y="162"/>
                    <a:pt x="24" y="162"/>
                  </a:cubicBezTo>
                  <a:cubicBezTo>
                    <a:pt x="16" y="162"/>
                    <a:pt x="8" y="154"/>
                    <a:pt x="8" y="146"/>
                  </a:cubicBezTo>
                  <a:lnTo>
                    <a:pt x="8" y="146"/>
                  </a:lnTo>
                  <a:cubicBezTo>
                    <a:pt x="8" y="138"/>
                    <a:pt x="16" y="130"/>
                    <a:pt x="24" y="130"/>
                  </a:cubicBezTo>
                  <a:cubicBezTo>
                    <a:pt x="65" y="130"/>
                    <a:pt x="65" y="130"/>
                    <a:pt x="65" y="130"/>
                  </a:cubicBezTo>
                  <a:cubicBezTo>
                    <a:pt x="73" y="130"/>
                    <a:pt x="81" y="122"/>
                    <a:pt x="81" y="114"/>
                  </a:cubicBezTo>
                  <a:cubicBezTo>
                    <a:pt x="81" y="106"/>
                    <a:pt x="73" y="98"/>
                    <a:pt x="65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32" y="98"/>
                    <a:pt x="8" y="81"/>
                    <a:pt x="8" y="57"/>
                  </a:cubicBezTo>
                  <a:cubicBezTo>
                    <a:pt x="0" y="25"/>
                    <a:pt x="24" y="0"/>
                    <a:pt x="5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4" y="8"/>
                    <a:pt x="114" y="17"/>
                  </a:cubicBezTo>
                  <a:lnTo>
                    <a:pt x="114" y="17"/>
                  </a:lnTo>
                  <a:cubicBezTo>
                    <a:pt x="114" y="25"/>
                    <a:pt x="106" y="33"/>
                    <a:pt x="9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1" y="33"/>
                    <a:pt x="41" y="41"/>
                    <a:pt x="41" y="49"/>
                  </a:cubicBezTo>
                  <a:cubicBezTo>
                    <a:pt x="41" y="57"/>
                    <a:pt x="41" y="65"/>
                    <a:pt x="57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97" y="65"/>
                    <a:pt x="122" y="89"/>
                    <a:pt x="114" y="122"/>
                  </a:cubicBezTo>
                  <a:cubicBezTo>
                    <a:pt x="114" y="146"/>
                    <a:pt x="89" y="162"/>
                    <a:pt x="65" y="1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6" name="Freeform 292">
              <a:extLst>
                <a:ext uri="{FF2B5EF4-FFF2-40B4-BE49-F238E27FC236}">
                  <a16:creationId xmlns:a16="http://schemas.microsoft.com/office/drawing/2014/main" id="{6D38E711-D062-3F4A-8E11-20B643AF9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963" y="11722831"/>
              <a:ext cx="33519" cy="47882"/>
            </a:xfrm>
            <a:custGeom>
              <a:avLst/>
              <a:gdLst>
                <a:gd name="T0" fmla="*/ 32 w 33"/>
                <a:gd name="T1" fmla="*/ 41 h 42"/>
                <a:gd name="T2" fmla="*/ 0 w 33"/>
                <a:gd name="T3" fmla="*/ 41 h 42"/>
                <a:gd name="T4" fmla="*/ 0 w 33"/>
                <a:gd name="T5" fmla="*/ 0 h 42"/>
                <a:gd name="T6" fmla="*/ 32 w 33"/>
                <a:gd name="T7" fmla="*/ 0 h 42"/>
                <a:gd name="T8" fmla="*/ 32 w 33"/>
                <a:gd name="T9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32" y="41"/>
                  </a:moveTo>
                  <a:lnTo>
                    <a:pt x="0" y="41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4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7" name="Freeform 293">
              <a:extLst>
                <a:ext uri="{FF2B5EF4-FFF2-40B4-BE49-F238E27FC236}">
                  <a16:creationId xmlns:a16="http://schemas.microsoft.com/office/drawing/2014/main" id="{A3BD86CB-E2C9-584A-AB20-0D21CC2E2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963" y="11904784"/>
              <a:ext cx="33519" cy="47882"/>
            </a:xfrm>
            <a:custGeom>
              <a:avLst/>
              <a:gdLst>
                <a:gd name="T0" fmla="*/ 32 w 33"/>
                <a:gd name="T1" fmla="*/ 41 h 42"/>
                <a:gd name="T2" fmla="*/ 0 w 33"/>
                <a:gd name="T3" fmla="*/ 41 h 42"/>
                <a:gd name="T4" fmla="*/ 0 w 33"/>
                <a:gd name="T5" fmla="*/ 0 h 42"/>
                <a:gd name="T6" fmla="*/ 32 w 33"/>
                <a:gd name="T7" fmla="*/ 0 h 42"/>
                <a:gd name="T8" fmla="*/ 32 w 33"/>
                <a:gd name="T9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32" y="41"/>
                  </a:moveTo>
                  <a:lnTo>
                    <a:pt x="0" y="41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4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8" name="Freeform 294">
              <a:extLst>
                <a:ext uri="{FF2B5EF4-FFF2-40B4-BE49-F238E27FC236}">
                  <a16:creationId xmlns:a16="http://schemas.microsoft.com/office/drawing/2014/main" id="{3C11BB6A-BCFD-214C-A2DB-88BAD6027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128" y="11684525"/>
              <a:ext cx="71822" cy="52672"/>
            </a:xfrm>
            <a:custGeom>
              <a:avLst/>
              <a:gdLst>
                <a:gd name="T0" fmla="*/ 32 w 66"/>
                <a:gd name="T1" fmla="*/ 8 h 49"/>
                <a:gd name="T2" fmla="*/ 32 w 66"/>
                <a:gd name="T3" fmla="*/ 8 h 49"/>
                <a:gd name="T4" fmla="*/ 8 w 66"/>
                <a:gd name="T5" fmla="*/ 16 h 49"/>
                <a:gd name="T6" fmla="*/ 8 w 66"/>
                <a:gd name="T7" fmla="*/ 40 h 49"/>
                <a:gd name="T8" fmla="*/ 8 w 66"/>
                <a:gd name="T9" fmla="*/ 40 h 49"/>
                <a:gd name="T10" fmla="*/ 32 w 66"/>
                <a:gd name="T11" fmla="*/ 48 h 49"/>
                <a:gd name="T12" fmla="*/ 49 w 66"/>
                <a:gd name="T13" fmla="*/ 32 h 49"/>
                <a:gd name="T14" fmla="*/ 57 w 66"/>
                <a:gd name="T15" fmla="*/ 8 h 49"/>
                <a:gd name="T16" fmla="*/ 57 w 66"/>
                <a:gd name="T17" fmla="*/ 8 h 49"/>
                <a:gd name="T18" fmla="*/ 32 w 66"/>
                <a:gd name="T19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49">
                  <a:moveTo>
                    <a:pt x="32" y="8"/>
                  </a:moveTo>
                  <a:lnTo>
                    <a:pt x="32" y="8"/>
                  </a:lnTo>
                  <a:cubicBezTo>
                    <a:pt x="8" y="16"/>
                    <a:pt x="8" y="16"/>
                    <a:pt x="8" y="16"/>
                  </a:cubicBezTo>
                  <a:cubicBezTo>
                    <a:pt x="8" y="24"/>
                    <a:pt x="0" y="32"/>
                    <a:pt x="8" y="40"/>
                  </a:cubicBezTo>
                  <a:lnTo>
                    <a:pt x="8" y="40"/>
                  </a:lnTo>
                  <a:cubicBezTo>
                    <a:pt x="16" y="48"/>
                    <a:pt x="24" y="48"/>
                    <a:pt x="32" y="48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7" y="24"/>
                    <a:pt x="65" y="16"/>
                    <a:pt x="57" y="8"/>
                  </a:cubicBezTo>
                  <a:lnTo>
                    <a:pt x="57" y="8"/>
                  </a:lnTo>
                  <a:cubicBezTo>
                    <a:pt x="49" y="0"/>
                    <a:pt x="40" y="0"/>
                    <a:pt x="32" y="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59" name="Freeform 295">
              <a:extLst>
                <a:ext uri="{FF2B5EF4-FFF2-40B4-BE49-F238E27FC236}">
                  <a16:creationId xmlns:a16="http://schemas.microsoft.com/office/drawing/2014/main" id="{F6AC2A39-B8B3-F142-A0FE-ED34646F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281" y="11923937"/>
              <a:ext cx="62248" cy="62248"/>
            </a:xfrm>
            <a:custGeom>
              <a:avLst/>
              <a:gdLst>
                <a:gd name="T0" fmla="*/ 33 w 58"/>
                <a:gd name="T1" fmla="*/ 9 h 58"/>
                <a:gd name="T2" fmla="*/ 33 w 58"/>
                <a:gd name="T3" fmla="*/ 9 h 58"/>
                <a:gd name="T4" fmla="*/ 8 w 58"/>
                <a:gd name="T5" fmla="*/ 25 h 58"/>
                <a:gd name="T6" fmla="*/ 8 w 58"/>
                <a:gd name="T7" fmla="*/ 49 h 58"/>
                <a:gd name="T8" fmla="*/ 8 w 58"/>
                <a:gd name="T9" fmla="*/ 49 h 58"/>
                <a:gd name="T10" fmla="*/ 24 w 58"/>
                <a:gd name="T11" fmla="*/ 49 h 58"/>
                <a:gd name="T12" fmla="*/ 49 w 58"/>
                <a:gd name="T13" fmla="*/ 33 h 58"/>
                <a:gd name="T14" fmla="*/ 49 w 58"/>
                <a:gd name="T15" fmla="*/ 9 h 58"/>
                <a:gd name="T16" fmla="*/ 49 w 58"/>
                <a:gd name="T17" fmla="*/ 9 h 58"/>
                <a:gd name="T18" fmla="*/ 33 w 58"/>
                <a:gd name="T19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33" y="9"/>
                  </a:moveTo>
                  <a:lnTo>
                    <a:pt x="33" y="9"/>
                  </a:ln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41"/>
                    <a:pt x="8" y="49"/>
                  </a:cubicBezTo>
                  <a:lnTo>
                    <a:pt x="8" y="49"/>
                  </a:lnTo>
                  <a:cubicBezTo>
                    <a:pt x="8" y="49"/>
                    <a:pt x="16" y="57"/>
                    <a:pt x="24" y="4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7" y="33"/>
                    <a:pt x="57" y="17"/>
                    <a:pt x="49" y="9"/>
                  </a:cubicBezTo>
                  <a:lnTo>
                    <a:pt x="49" y="9"/>
                  </a:lnTo>
                  <a:cubicBezTo>
                    <a:pt x="49" y="0"/>
                    <a:pt x="41" y="0"/>
                    <a:pt x="33" y="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6E96B2FC-B4E5-0548-BF8B-DBDFFECA9881}"/>
              </a:ext>
            </a:extLst>
          </p:cNvPr>
          <p:cNvGrpSpPr/>
          <p:nvPr/>
        </p:nvGrpSpPr>
        <p:grpSpPr>
          <a:xfrm>
            <a:off x="19180486" y="5995471"/>
            <a:ext cx="4236804" cy="1390954"/>
            <a:chOff x="4247967" y="10620441"/>
            <a:chExt cx="4236804" cy="1390954"/>
          </a:xfrm>
        </p:grpSpPr>
        <p:sp>
          <p:nvSpPr>
            <p:cNvPr id="161" name="CuadroTexto 395">
              <a:extLst>
                <a:ext uri="{FF2B5EF4-FFF2-40B4-BE49-F238E27FC236}">
                  <a16:creationId xmlns:a16="http://schemas.microsoft.com/office/drawing/2014/main" id="{D6AC9659-F18E-F543-87FA-751A047A9555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62" name="Rectangle 40">
              <a:extLst>
                <a:ext uri="{FF2B5EF4-FFF2-40B4-BE49-F238E27FC236}">
                  <a16:creationId xmlns:a16="http://schemas.microsoft.com/office/drawing/2014/main" id="{A557B89C-5C92-B941-8C0B-52B1EC29CEC4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54DE2AD3-CBD6-0445-B2AC-E80B4CAEBF60}"/>
              </a:ext>
            </a:extLst>
          </p:cNvPr>
          <p:cNvGrpSpPr/>
          <p:nvPr/>
        </p:nvGrpSpPr>
        <p:grpSpPr>
          <a:xfrm>
            <a:off x="19180486" y="8420253"/>
            <a:ext cx="4236804" cy="1390954"/>
            <a:chOff x="4247967" y="10620441"/>
            <a:chExt cx="4236804" cy="1390954"/>
          </a:xfrm>
        </p:grpSpPr>
        <p:sp>
          <p:nvSpPr>
            <p:cNvPr id="164" name="CuadroTexto 395">
              <a:extLst>
                <a:ext uri="{FF2B5EF4-FFF2-40B4-BE49-F238E27FC236}">
                  <a16:creationId xmlns:a16="http://schemas.microsoft.com/office/drawing/2014/main" id="{3C2AECC9-56D6-C546-A357-BD7B4893D416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65" name="Rectangle 40">
              <a:extLst>
                <a:ext uri="{FF2B5EF4-FFF2-40B4-BE49-F238E27FC236}">
                  <a16:creationId xmlns:a16="http://schemas.microsoft.com/office/drawing/2014/main" id="{40D31A2C-0894-D24C-BA07-CC41E6AEBEF2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DC304B32-C859-0044-941A-D569263E2598}"/>
              </a:ext>
            </a:extLst>
          </p:cNvPr>
          <p:cNvGrpSpPr/>
          <p:nvPr/>
        </p:nvGrpSpPr>
        <p:grpSpPr>
          <a:xfrm>
            <a:off x="19180486" y="10800021"/>
            <a:ext cx="4236804" cy="1390954"/>
            <a:chOff x="4247967" y="10620441"/>
            <a:chExt cx="4236804" cy="1390954"/>
          </a:xfrm>
        </p:grpSpPr>
        <p:sp>
          <p:nvSpPr>
            <p:cNvPr id="167" name="CuadroTexto 395">
              <a:extLst>
                <a:ext uri="{FF2B5EF4-FFF2-40B4-BE49-F238E27FC236}">
                  <a16:creationId xmlns:a16="http://schemas.microsoft.com/office/drawing/2014/main" id="{1C8C2EF4-853C-1043-980F-59F571D983BD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68" name="Rectangle 40">
              <a:extLst>
                <a:ext uri="{FF2B5EF4-FFF2-40B4-BE49-F238E27FC236}">
                  <a16:creationId xmlns:a16="http://schemas.microsoft.com/office/drawing/2014/main" id="{C2294A77-684A-534C-A41B-D26CA8B2B4FC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B987DB83-9963-1942-8D6B-7AB0B10FC5AF}"/>
              </a:ext>
            </a:extLst>
          </p:cNvPr>
          <p:cNvGrpSpPr/>
          <p:nvPr/>
        </p:nvGrpSpPr>
        <p:grpSpPr>
          <a:xfrm>
            <a:off x="960361" y="5943359"/>
            <a:ext cx="4289833" cy="1390954"/>
            <a:chOff x="4247967" y="10620441"/>
            <a:chExt cx="4289833" cy="1390954"/>
          </a:xfrm>
        </p:grpSpPr>
        <p:sp>
          <p:nvSpPr>
            <p:cNvPr id="170" name="CuadroTexto 395">
              <a:extLst>
                <a:ext uri="{FF2B5EF4-FFF2-40B4-BE49-F238E27FC236}">
                  <a16:creationId xmlns:a16="http://schemas.microsoft.com/office/drawing/2014/main" id="{BED5B9C0-9BEA-F14B-BD0A-51BFA086A878}"/>
                </a:ext>
              </a:extLst>
            </p:cNvPr>
            <p:cNvSpPr txBox="1"/>
            <p:nvPr/>
          </p:nvSpPr>
          <p:spPr>
            <a:xfrm flipH="1">
              <a:off x="615512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71" name="Rectangle 40">
              <a:extLst>
                <a:ext uri="{FF2B5EF4-FFF2-40B4-BE49-F238E27FC236}">
                  <a16:creationId xmlns:a16="http://schemas.microsoft.com/office/drawing/2014/main" id="{89D46957-0888-DC4F-9B2F-F26887836078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007DE142-14D5-C049-9AB7-183F24CF8F33}"/>
              </a:ext>
            </a:extLst>
          </p:cNvPr>
          <p:cNvGrpSpPr/>
          <p:nvPr/>
        </p:nvGrpSpPr>
        <p:grpSpPr>
          <a:xfrm>
            <a:off x="989816" y="8375849"/>
            <a:ext cx="4273238" cy="1390954"/>
            <a:chOff x="4247967" y="10620441"/>
            <a:chExt cx="4273238" cy="1390954"/>
          </a:xfrm>
        </p:grpSpPr>
        <p:sp>
          <p:nvSpPr>
            <p:cNvPr id="173" name="CuadroTexto 395">
              <a:extLst>
                <a:ext uri="{FF2B5EF4-FFF2-40B4-BE49-F238E27FC236}">
                  <a16:creationId xmlns:a16="http://schemas.microsoft.com/office/drawing/2014/main" id="{35C43460-0827-6B48-AB51-71576082B826}"/>
                </a:ext>
              </a:extLst>
            </p:cNvPr>
            <p:cNvSpPr txBox="1"/>
            <p:nvPr/>
          </p:nvSpPr>
          <p:spPr>
            <a:xfrm flipH="1">
              <a:off x="6138530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Prioritize</a:t>
              </a:r>
            </a:p>
          </p:txBody>
        </p:sp>
        <p:sp>
          <p:nvSpPr>
            <p:cNvPr id="174" name="Rectangle 40">
              <a:extLst>
                <a:ext uri="{FF2B5EF4-FFF2-40B4-BE49-F238E27FC236}">
                  <a16:creationId xmlns:a16="http://schemas.microsoft.com/office/drawing/2014/main" id="{0AC9D648-6FFA-CB43-AF85-CC757E6BF3C8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FA511EF1-D40A-4A4A-AFF5-9D410D13F6D0}"/>
              </a:ext>
            </a:extLst>
          </p:cNvPr>
          <p:cNvGrpSpPr/>
          <p:nvPr/>
        </p:nvGrpSpPr>
        <p:grpSpPr>
          <a:xfrm>
            <a:off x="962646" y="10736095"/>
            <a:ext cx="4289833" cy="1390954"/>
            <a:chOff x="4247967" y="10620441"/>
            <a:chExt cx="4289833" cy="1390954"/>
          </a:xfrm>
        </p:grpSpPr>
        <p:sp>
          <p:nvSpPr>
            <p:cNvPr id="176" name="CuadroTexto 395">
              <a:extLst>
                <a:ext uri="{FF2B5EF4-FFF2-40B4-BE49-F238E27FC236}">
                  <a16:creationId xmlns:a16="http://schemas.microsoft.com/office/drawing/2014/main" id="{00141AE1-4191-CD47-AC09-A2452274B38F}"/>
                </a:ext>
              </a:extLst>
            </p:cNvPr>
            <p:cNvSpPr txBox="1"/>
            <p:nvPr/>
          </p:nvSpPr>
          <p:spPr>
            <a:xfrm flipH="1">
              <a:off x="6155125" y="10620441"/>
              <a:ext cx="2382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Develop</a:t>
              </a:r>
            </a:p>
          </p:txBody>
        </p:sp>
        <p:sp>
          <p:nvSpPr>
            <p:cNvPr id="177" name="Rectangle 40">
              <a:extLst>
                <a:ext uri="{FF2B5EF4-FFF2-40B4-BE49-F238E27FC236}">
                  <a16:creationId xmlns:a16="http://schemas.microsoft.com/office/drawing/2014/main" id="{5737106E-7109-8448-A94B-11CE1AA847C6}"/>
                </a:ext>
              </a:extLst>
            </p:cNvPr>
            <p:cNvSpPr/>
            <p:nvPr/>
          </p:nvSpPr>
          <p:spPr>
            <a:xfrm>
              <a:off x="4247967" y="11180398"/>
              <a:ext cx="42368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736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FF5CD72E-5A9D-E04A-82F8-8BC9847C12B6}"/>
              </a:ext>
            </a:extLst>
          </p:cNvPr>
          <p:cNvGrpSpPr/>
          <p:nvPr/>
        </p:nvGrpSpPr>
        <p:grpSpPr>
          <a:xfrm>
            <a:off x="442405" y="5078356"/>
            <a:ext cx="23492841" cy="6085840"/>
            <a:chOff x="925957" y="4714748"/>
            <a:chExt cx="23492841" cy="608584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E446581-5E7B-A74B-BD2B-188518D5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0198" y="4743704"/>
              <a:ext cx="6578600" cy="5969000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91F7E38-3D3D-D944-A78D-82578C3DF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4578" y="4831588"/>
              <a:ext cx="6578600" cy="5969000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98AC416-2EAF-3A45-B9F9-F0B772E2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172" y="4809744"/>
              <a:ext cx="6578600" cy="596900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BAD8F7C-999D-6A48-9F9A-F6A35C46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957" y="4714748"/>
              <a:ext cx="6578600" cy="5969000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1A3E51A4-E1E3-0248-84D1-CBB6B2A991C5}"/>
              </a:ext>
            </a:extLst>
          </p:cNvPr>
          <p:cNvGrpSpPr/>
          <p:nvPr/>
        </p:nvGrpSpPr>
        <p:grpSpPr>
          <a:xfrm>
            <a:off x="2668308" y="1629748"/>
            <a:ext cx="19041035" cy="2561450"/>
            <a:chOff x="2668308" y="861425"/>
            <a:chExt cx="19041035" cy="2561450"/>
          </a:xfrm>
        </p:grpSpPr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D6B53BA0-DC2F-F249-9FDE-AAA67299E1CA}"/>
                </a:ext>
              </a:extLst>
            </p:cNvPr>
            <p:cNvSpPr txBox="1"/>
            <p:nvPr/>
          </p:nvSpPr>
          <p:spPr>
            <a:xfrm>
              <a:off x="9463571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	Watercolor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CFF475B6-95E3-484E-8541-B380C564F4EA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EF29FA9E-498A-5144-AEB3-6A757B506F66}"/>
              </a:ext>
            </a:extLst>
          </p:cNvPr>
          <p:cNvGrpSpPr/>
          <p:nvPr/>
        </p:nvGrpSpPr>
        <p:grpSpPr>
          <a:xfrm>
            <a:off x="3496955" y="6949242"/>
            <a:ext cx="675768" cy="743343"/>
            <a:chOff x="8044114" y="7493224"/>
            <a:chExt cx="675768" cy="743343"/>
          </a:xfrm>
        </p:grpSpPr>
        <p:sp>
          <p:nvSpPr>
            <p:cNvPr id="101" name="Freeform 241">
              <a:extLst>
                <a:ext uri="{FF2B5EF4-FFF2-40B4-BE49-F238E27FC236}">
                  <a16:creationId xmlns:a16="http://schemas.microsoft.com/office/drawing/2014/main" id="{583A66D1-7E97-5B4C-9A46-5FB1B7FB4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2" name="Freeform 242">
              <a:extLst>
                <a:ext uri="{FF2B5EF4-FFF2-40B4-BE49-F238E27FC236}">
                  <a16:creationId xmlns:a16="http://schemas.microsoft.com/office/drawing/2014/main" id="{4CEB5686-2DFA-7D4E-B4A9-78BB09A5E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3" name="Freeform 243">
              <a:extLst>
                <a:ext uri="{FF2B5EF4-FFF2-40B4-BE49-F238E27FC236}">
                  <a16:creationId xmlns:a16="http://schemas.microsoft.com/office/drawing/2014/main" id="{238B9BA7-65A9-6E42-833F-F83DFBFFC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04" name="Freeform 244">
              <a:extLst>
                <a:ext uri="{FF2B5EF4-FFF2-40B4-BE49-F238E27FC236}">
                  <a16:creationId xmlns:a16="http://schemas.microsoft.com/office/drawing/2014/main" id="{30D52107-56A5-A840-9141-42D5DAA2E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0" name="Freeform 245">
              <a:extLst>
                <a:ext uri="{FF2B5EF4-FFF2-40B4-BE49-F238E27FC236}">
                  <a16:creationId xmlns:a16="http://schemas.microsoft.com/office/drawing/2014/main" id="{01F261F5-AEC8-2845-B2BA-E9851534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1" name="Freeform 246">
              <a:extLst>
                <a:ext uri="{FF2B5EF4-FFF2-40B4-BE49-F238E27FC236}">
                  <a16:creationId xmlns:a16="http://schemas.microsoft.com/office/drawing/2014/main" id="{9593CEC4-6467-4448-803F-EE0274B6A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2" name="Freeform 247">
              <a:extLst>
                <a:ext uri="{FF2B5EF4-FFF2-40B4-BE49-F238E27FC236}">
                  <a16:creationId xmlns:a16="http://schemas.microsoft.com/office/drawing/2014/main" id="{A7A6AD89-E793-674B-9A08-48822A123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3" name="Freeform 248">
              <a:extLst>
                <a:ext uri="{FF2B5EF4-FFF2-40B4-BE49-F238E27FC236}">
                  <a16:creationId xmlns:a16="http://schemas.microsoft.com/office/drawing/2014/main" id="{67763D15-73FB-4349-B5A5-CD01EB232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23E7F27C-7B7C-F548-9395-5666673EA276}"/>
              </a:ext>
            </a:extLst>
          </p:cNvPr>
          <p:cNvGrpSpPr/>
          <p:nvPr/>
        </p:nvGrpSpPr>
        <p:grpSpPr>
          <a:xfrm>
            <a:off x="1819165" y="7841255"/>
            <a:ext cx="4031348" cy="1143120"/>
            <a:chOff x="4263265" y="1816281"/>
            <a:chExt cx="4236804" cy="1143120"/>
          </a:xfrm>
        </p:grpSpPr>
        <p:sp>
          <p:nvSpPr>
            <p:cNvPr id="115" name="CuadroTexto 395">
              <a:extLst>
                <a:ext uri="{FF2B5EF4-FFF2-40B4-BE49-F238E27FC236}">
                  <a16:creationId xmlns:a16="http://schemas.microsoft.com/office/drawing/2014/main" id="{EF5D4EDE-D311-0E4E-9061-A0F8010446EB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17" name="Rectangle 40">
              <a:extLst>
                <a:ext uri="{FF2B5EF4-FFF2-40B4-BE49-F238E27FC236}">
                  <a16:creationId xmlns:a16="http://schemas.microsoft.com/office/drawing/2014/main" id="{20CF1F49-05DF-414A-AF3D-C08C816F5FFE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29E5B3EF-AE8C-3E49-9965-4095096FE844}"/>
              </a:ext>
            </a:extLst>
          </p:cNvPr>
          <p:cNvGrpSpPr/>
          <p:nvPr/>
        </p:nvGrpSpPr>
        <p:grpSpPr>
          <a:xfrm>
            <a:off x="9141401" y="7354703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120" name="Freeform 257">
              <a:extLst>
                <a:ext uri="{FF2B5EF4-FFF2-40B4-BE49-F238E27FC236}">
                  <a16:creationId xmlns:a16="http://schemas.microsoft.com/office/drawing/2014/main" id="{5E2A9B12-4A20-7E48-9903-5E62694EC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1" name="Freeform 258">
              <a:extLst>
                <a:ext uri="{FF2B5EF4-FFF2-40B4-BE49-F238E27FC236}">
                  <a16:creationId xmlns:a16="http://schemas.microsoft.com/office/drawing/2014/main" id="{941DE97D-D9A5-E84E-9FF6-7593DE736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2" name="Freeform 259">
              <a:extLst>
                <a:ext uri="{FF2B5EF4-FFF2-40B4-BE49-F238E27FC236}">
                  <a16:creationId xmlns:a16="http://schemas.microsoft.com/office/drawing/2014/main" id="{D511CFF8-3194-834D-AF2D-98318D4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1" name="Freeform 260">
              <a:extLst>
                <a:ext uri="{FF2B5EF4-FFF2-40B4-BE49-F238E27FC236}">
                  <a16:creationId xmlns:a16="http://schemas.microsoft.com/office/drawing/2014/main" id="{813720DB-1340-5542-BF8C-0E69506B6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2" name="Freeform 261">
              <a:extLst>
                <a:ext uri="{FF2B5EF4-FFF2-40B4-BE49-F238E27FC236}">
                  <a16:creationId xmlns:a16="http://schemas.microsoft.com/office/drawing/2014/main" id="{4391E6AE-0853-0F4C-A913-8D28BB6BC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43" name="Freeform 262">
              <a:extLst>
                <a:ext uri="{FF2B5EF4-FFF2-40B4-BE49-F238E27FC236}">
                  <a16:creationId xmlns:a16="http://schemas.microsoft.com/office/drawing/2014/main" id="{BEA88AAA-6671-314D-ADCA-4C9E4F28D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58628B88-A432-9648-96FD-839354940115}"/>
              </a:ext>
            </a:extLst>
          </p:cNvPr>
          <p:cNvGrpSpPr/>
          <p:nvPr/>
        </p:nvGrpSpPr>
        <p:grpSpPr>
          <a:xfrm>
            <a:off x="7504157" y="8199268"/>
            <a:ext cx="4031348" cy="1143120"/>
            <a:chOff x="4263265" y="1816281"/>
            <a:chExt cx="4236804" cy="1143120"/>
          </a:xfrm>
        </p:grpSpPr>
        <p:sp>
          <p:nvSpPr>
            <p:cNvPr id="145" name="CuadroTexto 395">
              <a:extLst>
                <a:ext uri="{FF2B5EF4-FFF2-40B4-BE49-F238E27FC236}">
                  <a16:creationId xmlns:a16="http://schemas.microsoft.com/office/drawing/2014/main" id="{24043C7F-3AE8-2D4D-B5DF-204520D0631E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78" name="Rectangle 40">
              <a:extLst>
                <a:ext uri="{FF2B5EF4-FFF2-40B4-BE49-F238E27FC236}">
                  <a16:creationId xmlns:a16="http://schemas.microsoft.com/office/drawing/2014/main" id="{A404FC31-4D9A-064A-8F4D-669BA8EB0ACB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1561CBA-C04A-5847-8134-42DDAEE58348}"/>
              </a:ext>
            </a:extLst>
          </p:cNvPr>
          <p:cNvGrpSpPr/>
          <p:nvPr/>
        </p:nvGrpSpPr>
        <p:grpSpPr>
          <a:xfrm>
            <a:off x="14752607" y="7252048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180" name="Freeform 231">
              <a:extLst>
                <a:ext uri="{FF2B5EF4-FFF2-40B4-BE49-F238E27FC236}">
                  <a16:creationId xmlns:a16="http://schemas.microsoft.com/office/drawing/2014/main" id="{570BE668-0BFA-4B46-9499-A9515930B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1" name="Freeform 232">
              <a:extLst>
                <a:ext uri="{FF2B5EF4-FFF2-40B4-BE49-F238E27FC236}">
                  <a16:creationId xmlns:a16="http://schemas.microsoft.com/office/drawing/2014/main" id="{A7B8192E-0862-7C4F-8E22-859032837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2" name="Freeform 233">
              <a:extLst>
                <a:ext uri="{FF2B5EF4-FFF2-40B4-BE49-F238E27FC236}">
                  <a16:creationId xmlns:a16="http://schemas.microsoft.com/office/drawing/2014/main" id="{92877DF4-E2EC-F043-8604-721D8521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16828FEB-EFAA-194D-BDA9-AD9A3501D11E}"/>
              </a:ext>
            </a:extLst>
          </p:cNvPr>
          <p:cNvGrpSpPr/>
          <p:nvPr/>
        </p:nvGrpSpPr>
        <p:grpSpPr>
          <a:xfrm>
            <a:off x="13038563" y="8003440"/>
            <a:ext cx="4031348" cy="1143120"/>
            <a:chOff x="4263265" y="1816281"/>
            <a:chExt cx="4236804" cy="1143120"/>
          </a:xfrm>
        </p:grpSpPr>
        <p:sp>
          <p:nvSpPr>
            <p:cNvPr id="184" name="CuadroTexto 395">
              <a:extLst>
                <a:ext uri="{FF2B5EF4-FFF2-40B4-BE49-F238E27FC236}">
                  <a16:creationId xmlns:a16="http://schemas.microsoft.com/office/drawing/2014/main" id="{18422259-3068-AC47-82B8-21C1DED27AB8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Advertise</a:t>
              </a:r>
            </a:p>
          </p:txBody>
        </p:sp>
        <p:sp>
          <p:nvSpPr>
            <p:cNvPr id="185" name="Rectangle 40">
              <a:extLst>
                <a:ext uri="{FF2B5EF4-FFF2-40B4-BE49-F238E27FC236}">
                  <a16:creationId xmlns:a16="http://schemas.microsoft.com/office/drawing/2014/main" id="{71781891-966D-474B-8759-AF572782490C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F5BFF987-F6E0-0B46-A154-1E05E6BAC640}"/>
              </a:ext>
            </a:extLst>
          </p:cNvPr>
          <p:cNvGrpSpPr/>
          <p:nvPr/>
        </p:nvGrpSpPr>
        <p:grpSpPr>
          <a:xfrm>
            <a:off x="20530822" y="7161069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187" name="Freeform 314">
              <a:extLst>
                <a:ext uri="{FF2B5EF4-FFF2-40B4-BE49-F238E27FC236}">
                  <a16:creationId xmlns:a16="http://schemas.microsoft.com/office/drawing/2014/main" id="{02A1C7EA-E643-7D4A-80E6-43F32FCBD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8" name="Freeform 315">
              <a:extLst>
                <a:ext uri="{FF2B5EF4-FFF2-40B4-BE49-F238E27FC236}">
                  <a16:creationId xmlns:a16="http://schemas.microsoft.com/office/drawing/2014/main" id="{818F1AAB-AD8B-2C44-9214-E83B3E996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9" name="Freeform 316">
              <a:extLst>
                <a:ext uri="{FF2B5EF4-FFF2-40B4-BE49-F238E27FC236}">
                  <a16:creationId xmlns:a16="http://schemas.microsoft.com/office/drawing/2014/main" id="{89DA4DF4-36A8-0643-B007-AFC6593E0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90" name="Freeform 317">
              <a:extLst>
                <a:ext uri="{FF2B5EF4-FFF2-40B4-BE49-F238E27FC236}">
                  <a16:creationId xmlns:a16="http://schemas.microsoft.com/office/drawing/2014/main" id="{E9829FDB-656B-E140-832C-3A6150913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91" name="Freeform 318">
              <a:extLst>
                <a:ext uri="{FF2B5EF4-FFF2-40B4-BE49-F238E27FC236}">
                  <a16:creationId xmlns:a16="http://schemas.microsoft.com/office/drawing/2014/main" id="{71F3A363-FA39-D640-84D4-1937EF6A9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192" name="Grupo 191">
            <a:extLst>
              <a:ext uri="{FF2B5EF4-FFF2-40B4-BE49-F238E27FC236}">
                <a16:creationId xmlns:a16="http://schemas.microsoft.com/office/drawing/2014/main" id="{AEE38CF5-F1E8-CA43-A374-7E96417C3786}"/>
              </a:ext>
            </a:extLst>
          </p:cNvPr>
          <p:cNvGrpSpPr/>
          <p:nvPr/>
        </p:nvGrpSpPr>
        <p:grpSpPr>
          <a:xfrm>
            <a:off x="18821497" y="7999374"/>
            <a:ext cx="4031348" cy="1143120"/>
            <a:chOff x="4263265" y="1816281"/>
            <a:chExt cx="4236804" cy="1143120"/>
          </a:xfrm>
        </p:grpSpPr>
        <p:sp>
          <p:nvSpPr>
            <p:cNvPr id="193" name="CuadroTexto 395">
              <a:extLst>
                <a:ext uri="{FF2B5EF4-FFF2-40B4-BE49-F238E27FC236}">
                  <a16:creationId xmlns:a16="http://schemas.microsoft.com/office/drawing/2014/main" id="{4AB577D6-CA2E-B74B-9D1E-6FA302BF8AA2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194" name="Rectangle 40">
              <a:extLst>
                <a:ext uri="{FF2B5EF4-FFF2-40B4-BE49-F238E27FC236}">
                  <a16:creationId xmlns:a16="http://schemas.microsoft.com/office/drawing/2014/main" id="{402DF4B8-DCD9-524F-AC17-F55D7A9AB4A6}"/>
                </a:ext>
              </a:extLst>
            </p:cNvPr>
            <p:cNvSpPr/>
            <p:nvPr/>
          </p:nvSpPr>
          <p:spPr>
            <a:xfrm>
              <a:off x="4263265" y="2251515"/>
              <a:ext cx="42368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9539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CB42CB-34ED-034F-A35E-924B3B5E4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49" y="3552829"/>
            <a:ext cx="10244260" cy="10163171"/>
          </a:xfrm>
          <a:prstGeom prst="rect">
            <a:avLst/>
          </a:prstGeom>
        </p:spPr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C4ADFE53-C23F-3041-980A-AE13A178B652}"/>
              </a:ext>
            </a:extLst>
          </p:cNvPr>
          <p:cNvGrpSpPr/>
          <p:nvPr/>
        </p:nvGrpSpPr>
        <p:grpSpPr>
          <a:xfrm>
            <a:off x="2668308" y="609844"/>
            <a:ext cx="19041035" cy="2561450"/>
            <a:chOff x="2668308" y="861425"/>
            <a:chExt cx="19041035" cy="2561450"/>
          </a:xfrm>
        </p:grpSpPr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14A0FB31-DA5F-B247-B4A3-EC2D89520EB8}"/>
                </a:ext>
              </a:extLst>
            </p:cNvPr>
            <p:cNvSpPr txBox="1"/>
            <p:nvPr/>
          </p:nvSpPr>
          <p:spPr>
            <a:xfrm>
              <a:off x="9463571" y="861425"/>
              <a:ext cx="54505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 Heavy" charset="0"/>
                  <a:ea typeface="Lato Heavy" charset="0"/>
                  <a:cs typeface="Lato Heavy" charset="0"/>
                </a:rPr>
                <a:t>	Watercolor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2043B91E-4774-5F49-A08C-B4EBFD4F562C}"/>
                </a:ext>
              </a:extLst>
            </p:cNvPr>
            <p:cNvSpPr txBox="1"/>
            <p:nvPr/>
          </p:nvSpPr>
          <p:spPr>
            <a:xfrm>
              <a:off x="2668308" y="2222546"/>
              <a:ext cx="19041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 of exchange relationships. Marketing is the business process of creating relationships with and satisfying customers.</a:t>
              </a:r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3BF3FF81-DF45-1945-A74F-C4F7ABF3DDC1}"/>
              </a:ext>
            </a:extLst>
          </p:cNvPr>
          <p:cNvGrpSpPr/>
          <p:nvPr/>
        </p:nvGrpSpPr>
        <p:grpSpPr>
          <a:xfrm>
            <a:off x="8617651" y="7512864"/>
            <a:ext cx="675768" cy="743343"/>
            <a:chOff x="8044114" y="7493224"/>
            <a:chExt cx="675768" cy="743343"/>
          </a:xfrm>
        </p:grpSpPr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3DFA2302-5044-1B47-8968-A827B21B6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114" y="7587830"/>
              <a:ext cx="675768" cy="648737"/>
            </a:xfrm>
            <a:custGeom>
              <a:avLst/>
              <a:gdLst>
                <a:gd name="T0" fmla="*/ 569 w 660"/>
                <a:gd name="T1" fmla="*/ 632 h 633"/>
                <a:gd name="T2" fmla="*/ 569 w 660"/>
                <a:gd name="T3" fmla="*/ 632 h 633"/>
                <a:gd name="T4" fmla="*/ 99 w 660"/>
                <a:gd name="T5" fmla="*/ 632 h 633"/>
                <a:gd name="T6" fmla="*/ 0 w 660"/>
                <a:gd name="T7" fmla="*/ 542 h 633"/>
                <a:gd name="T8" fmla="*/ 0 w 660"/>
                <a:gd name="T9" fmla="*/ 90 h 633"/>
                <a:gd name="T10" fmla="*/ 99 w 660"/>
                <a:gd name="T11" fmla="*/ 0 h 633"/>
                <a:gd name="T12" fmla="*/ 144 w 660"/>
                <a:gd name="T13" fmla="*/ 0 h 633"/>
                <a:gd name="T14" fmla="*/ 144 w 660"/>
                <a:gd name="T15" fmla="*/ 54 h 633"/>
                <a:gd name="T16" fmla="*/ 99 w 660"/>
                <a:gd name="T17" fmla="*/ 54 h 633"/>
                <a:gd name="T18" fmla="*/ 63 w 660"/>
                <a:gd name="T19" fmla="*/ 90 h 633"/>
                <a:gd name="T20" fmla="*/ 63 w 660"/>
                <a:gd name="T21" fmla="*/ 542 h 633"/>
                <a:gd name="T22" fmla="*/ 99 w 660"/>
                <a:gd name="T23" fmla="*/ 569 h 633"/>
                <a:gd name="T24" fmla="*/ 569 w 660"/>
                <a:gd name="T25" fmla="*/ 569 h 633"/>
                <a:gd name="T26" fmla="*/ 605 w 660"/>
                <a:gd name="T27" fmla="*/ 542 h 633"/>
                <a:gd name="T28" fmla="*/ 605 w 660"/>
                <a:gd name="T29" fmla="*/ 90 h 633"/>
                <a:gd name="T30" fmla="*/ 569 w 660"/>
                <a:gd name="T31" fmla="*/ 54 h 633"/>
                <a:gd name="T32" fmla="*/ 524 w 660"/>
                <a:gd name="T33" fmla="*/ 54 h 633"/>
                <a:gd name="T34" fmla="*/ 524 w 660"/>
                <a:gd name="T35" fmla="*/ 0 h 633"/>
                <a:gd name="T36" fmla="*/ 569 w 660"/>
                <a:gd name="T37" fmla="*/ 0 h 633"/>
                <a:gd name="T38" fmla="*/ 659 w 660"/>
                <a:gd name="T39" fmla="*/ 90 h 633"/>
                <a:gd name="T40" fmla="*/ 659 w 660"/>
                <a:gd name="T41" fmla="*/ 542 h 633"/>
                <a:gd name="T42" fmla="*/ 569 w 660"/>
                <a:gd name="T43" fmla="*/ 632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0" h="633">
                  <a:moveTo>
                    <a:pt x="569" y="632"/>
                  </a:moveTo>
                  <a:lnTo>
                    <a:pt x="569" y="632"/>
                  </a:lnTo>
                  <a:cubicBezTo>
                    <a:pt x="99" y="632"/>
                    <a:pt x="99" y="632"/>
                    <a:pt x="99" y="632"/>
                  </a:cubicBezTo>
                  <a:cubicBezTo>
                    <a:pt x="45" y="632"/>
                    <a:pt x="0" y="587"/>
                    <a:pt x="0" y="5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81" y="54"/>
                    <a:pt x="63" y="72"/>
                    <a:pt x="63" y="90"/>
                  </a:cubicBezTo>
                  <a:cubicBezTo>
                    <a:pt x="63" y="542"/>
                    <a:pt x="63" y="542"/>
                    <a:pt x="63" y="542"/>
                  </a:cubicBezTo>
                  <a:cubicBezTo>
                    <a:pt x="63" y="560"/>
                    <a:pt x="81" y="569"/>
                    <a:pt x="99" y="569"/>
                  </a:cubicBezTo>
                  <a:cubicBezTo>
                    <a:pt x="569" y="569"/>
                    <a:pt x="569" y="569"/>
                    <a:pt x="569" y="569"/>
                  </a:cubicBezTo>
                  <a:cubicBezTo>
                    <a:pt x="587" y="569"/>
                    <a:pt x="605" y="560"/>
                    <a:pt x="605" y="542"/>
                  </a:cubicBezTo>
                  <a:cubicBezTo>
                    <a:pt x="605" y="90"/>
                    <a:pt x="605" y="90"/>
                    <a:pt x="605" y="90"/>
                  </a:cubicBezTo>
                  <a:cubicBezTo>
                    <a:pt x="605" y="72"/>
                    <a:pt x="587" y="54"/>
                    <a:pt x="569" y="54"/>
                  </a:cubicBezTo>
                  <a:cubicBezTo>
                    <a:pt x="524" y="54"/>
                    <a:pt x="524" y="54"/>
                    <a:pt x="524" y="54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623" y="0"/>
                    <a:pt x="659" y="45"/>
                    <a:pt x="659" y="90"/>
                  </a:cubicBezTo>
                  <a:cubicBezTo>
                    <a:pt x="659" y="542"/>
                    <a:pt x="659" y="542"/>
                    <a:pt x="659" y="542"/>
                  </a:cubicBezTo>
                  <a:cubicBezTo>
                    <a:pt x="659" y="587"/>
                    <a:pt x="623" y="632"/>
                    <a:pt x="569" y="63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2FCB2825-8460-F445-A997-31D1EB281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833" y="7493224"/>
              <a:ext cx="297338" cy="67575"/>
            </a:xfrm>
            <a:custGeom>
              <a:avLst/>
              <a:gdLst>
                <a:gd name="T0" fmla="*/ 290 w 291"/>
                <a:gd name="T1" fmla="*/ 64 h 65"/>
                <a:gd name="T2" fmla="*/ 0 w 291"/>
                <a:gd name="T3" fmla="*/ 64 h 65"/>
                <a:gd name="T4" fmla="*/ 0 w 291"/>
                <a:gd name="T5" fmla="*/ 0 h 65"/>
                <a:gd name="T6" fmla="*/ 290 w 291"/>
                <a:gd name="T7" fmla="*/ 0 h 65"/>
                <a:gd name="T8" fmla="*/ 290 w 291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5">
                  <a:moveTo>
                    <a:pt x="29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90" y="0"/>
                  </a:lnTo>
                  <a:lnTo>
                    <a:pt x="290" y="6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9D618A38-130B-AB4C-96E0-D166B15AD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544" y="7493224"/>
              <a:ext cx="184709" cy="157678"/>
            </a:xfrm>
            <a:custGeom>
              <a:avLst/>
              <a:gdLst>
                <a:gd name="T0" fmla="*/ 36 w 182"/>
                <a:gd name="T1" fmla="*/ 145 h 155"/>
                <a:gd name="T2" fmla="*/ 36 w 182"/>
                <a:gd name="T3" fmla="*/ 145 h 155"/>
                <a:gd name="T4" fmla="*/ 0 w 182"/>
                <a:gd name="T5" fmla="*/ 100 h 155"/>
                <a:gd name="T6" fmla="*/ 82 w 182"/>
                <a:gd name="T7" fmla="*/ 10 h 155"/>
                <a:gd name="T8" fmla="*/ 109 w 182"/>
                <a:gd name="T9" fmla="*/ 0 h 155"/>
                <a:gd name="T10" fmla="*/ 136 w 182"/>
                <a:gd name="T11" fmla="*/ 18 h 155"/>
                <a:gd name="T12" fmla="*/ 181 w 182"/>
                <a:gd name="T13" fmla="*/ 109 h 155"/>
                <a:gd name="T14" fmla="*/ 163 w 182"/>
                <a:gd name="T15" fmla="*/ 145 h 155"/>
                <a:gd name="T16" fmla="*/ 127 w 182"/>
                <a:gd name="T17" fmla="*/ 136 h 155"/>
                <a:gd name="T18" fmla="*/ 100 w 182"/>
                <a:gd name="T19" fmla="*/ 82 h 155"/>
                <a:gd name="T20" fmla="*/ 36 w 182"/>
                <a:gd name="T21" fmla="*/ 145 h 155"/>
                <a:gd name="T22" fmla="*/ 127 w 182"/>
                <a:gd name="T23" fmla="*/ 55 h 155"/>
                <a:gd name="T24" fmla="*/ 127 w 182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55">
                  <a:moveTo>
                    <a:pt x="36" y="145"/>
                  </a:moveTo>
                  <a:lnTo>
                    <a:pt x="36" y="145"/>
                  </a:lnTo>
                  <a:cubicBezTo>
                    <a:pt x="0" y="100"/>
                    <a:pt x="0" y="100"/>
                    <a:pt x="0" y="10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91" y="10"/>
                    <a:pt x="100" y="0"/>
                    <a:pt x="109" y="0"/>
                  </a:cubicBezTo>
                  <a:cubicBezTo>
                    <a:pt x="118" y="10"/>
                    <a:pt x="127" y="10"/>
                    <a:pt x="136" y="18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27"/>
                    <a:pt x="181" y="136"/>
                    <a:pt x="163" y="145"/>
                  </a:cubicBezTo>
                  <a:cubicBezTo>
                    <a:pt x="154" y="154"/>
                    <a:pt x="136" y="145"/>
                    <a:pt x="127" y="136"/>
                  </a:cubicBezTo>
                  <a:cubicBezTo>
                    <a:pt x="100" y="82"/>
                    <a:pt x="100" y="82"/>
                    <a:pt x="100" y="82"/>
                  </a:cubicBezTo>
                  <a:lnTo>
                    <a:pt x="36" y="145"/>
                  </a:lnTo>
                  <a:close/>
                  <a:moveTo>
                    <a:pt x="127" y="55"/>
                  </a:moveTo>
                  <a:lnTo>
                    <a:pt x="127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78D1B53B-545F-B341-9C0E-2391636F0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452" y="7587830"/>
              <a:ext cx="270307" cy="184711"/>
            </a:xfrm>
            <a:custGeom>
              <a:avLst/>
              <a:gdLst>
                <a:gd name="T0" fmla="*/ 108 w 263"/>
                <a:gd name="T1" fmla="*/ 180 h 181"/>
                <a:gd name="T2" fmla="*/ 108 w 263"/>
                <a:gd name="T3" fmla="*/ 180 h 181"/>
                <a:gd name="T4" fmla="*/ 108 w 263"/>
                <a:gd name="T5" fmla="*/ 180 h 181"/>
                <a:gd name="T6" fmla="*/ 72 w 263"/>
                <a:gd name="T7" fmla="*/ 162 h 181"/>
                <a:gd name="T8" fmla="*/ 0 w 263"/>
                <a:gd name="T9" fmla="*/ 81 h 181"/>
                <a:gd name="T10" fmla="*/ 81 w 263"/>
                <a:gd name="T11" fmla="*/ 9 h 181"/>
                <a:gd name="T12" fmla="*/ 117 w 263"/>
                <a:gd name="T13" fmla="*/ 54 h 181"/>
                <a:gd name="T14" fmla="*/ 81 w 263"/>
                <a:gd name="T15" fmla="*/ 90 h 181"/>
                <a:gd name="T16" fmla="*/ 108 w 263"/>
                <a:gd name="T17" fmla="*/ 117 h 181"/>
                <a:gd name="T18" fmla="*/ 208 w 263"/>
                <a:gd name="T19" fmla="*/ 9 h 181"/>
                <a:gd name="T20" fmla="*/ 253 w 263"/>
                <a:gd name="T21" fmla="*/ 9 h 181"/>
                <a:gd name="T22" fmla="*/ 253 w 263"/>
                <a:gd name="T23" fmla="*/ 54 h 181"/>
                <a:gd name="T24" fmla="*/ 145 w 263"/>
                <a:gd name="T25" fmla="*/ 162 h 181"/>
                <a:gd name="T26" fmla="*/ 108 w 263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" h="181">
                  <a:moveTo>
                    <a:pt x="108" y="180"/>
                  </a:moveTo>
                  <a:lnTo>
                    <a:pt x="108" y="180"/>
                  </a:lnTo>
                  <a:lnTo>
                    <a:pt x="108" y="180"/>
                  </a:lnTo>
                  <a:cubicBezTo>
                    <a:pt x="99" y="180"/>
                    <a:pt x="81" y="171"/>
                    <a:pt x="72" y="16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17" y="0"/>
                    <a:pt x="235" y="0"/>
                    <a:pt x="253" y="9"/>
                  </a:cubicBezTo>
                  <a:cubicBezTo>
                    <a:pt x="262" y="18"/>
                    <a:pt x="262" y="36"/>
                    <a:pt x="253" y="54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36" y="171"/>
                    <a:pt x="127" y="180"/>
                    <a:pt x="108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DCE7B9D2-4CBD-2342-9D04-9E6C57672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741" y="7493224"/>
              <a:ext cx="193722" cy="157678"/>
            </a:xfrm>
            <a:custGeom>
              <a:avLst/>
              <a:gdLst>
                <a:gd name="T0" fmla="*/ 154 w 191"/>
                <a:gd name="T1" fmla="*/ 145 h 155"/>
                <a:gd name="T2" fmla="*/ 154 w 191"/>
                <a:gd name="T3" fmla="*/ 145 h 155"/>
                <a:gd name="T4" fmla="*/ 190 w 191"/>
                <a:gd name="T5" fmla="*/ 100 h 155"/>
                <a:gd name="T6" fmla="*/ 100 w 191"/>
                <a:gd name="T7" fmla="*/ 10 h 155"/>
                <a:gd name="T8" fmla="*/ 73 w 191"/>
                <a:gd name="T9" fmla="*/ 0 h 155"/>
                <a:gd name="T10" fmla="*/ 55 w 191"/>
                <a:gd name="T11" fmla="*/ 18 h 155"/>
                <a:gd name="T12" fmla="*/ 9 w 191"/>
                <a:gd name="T13" fmla="*/ 109 h 155"/>
                <a:gd name="T14" fmla="*/ 27 w 191"/>
                <a:gd name="T15" fmla="*/ 145 h 155"/>
                <a:gd name="T16" fmla="*/ 64 w 191"/>
                <a:gd name="T17" fmla="*/ 136 h 155"/>
                <a:gd name="T18" fmla="*/ 91 w 191"/>
                <a:gd name="T19" fmla="*/ 82 h 155"/>
                <a:gd name="T20" fmla="*/ 154 w 191"/>
                <a:gd name="T21" fmla="*/ 145 h 155"/>
                <a:gd name="T22" fmla="*/ 64 w 191"/>
                <a:gd name="T23" fmla="*/ 55 h 155"/>
                <a:gd name="T24" fmla="*/ 64 w 191"/>
                <a:gd name="T2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155">
                  <a:moveTo>
                    <a:pt x="154" y="145"/>
                  </a:moveTo>
                  <a:lnTo>
                    <a:pt x="154" y="145"/>
                  </a:lnTo>
                  <a:cubicBezTo>
                    <a:pt x="190" y="100"/>
                    <a:pt x="190" y="100"/>
                    <a:pt x="190" y="10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91" y="0"/>
                    <a:pt x="73" y="0"/>
                  </a:cubicBezTo>
                  <a:cubicBezTo>
                    <a:pt x="64" y="10"/>
                    <a:pt x="55" y="10"/>
                    <a:pt x="55" y="1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0" y="127"/>
                    <a:pt x="9" y="136"/>
                    <a:pt x="27" y="145"/>
                  </a:cubicBezTo>
                  <a:cubicBezTo>
                    <a:pt x="36" y="154"/>
                    <a:pt x="55" y="145"/>
                    <a:pt x="64" y="136"/>
                  </a:cubicBezTo>
                  <a:cubicBezTo>
                    <a:pt x="91" y="82"/>
                    <a:pt x="91" y="82"/>
                    <a:pt x="91" y="82"/>
                  </a:cubicBezTo>
                  <a:lnTo>
                    <a:pt x="154" y="145"/>
                  </a:lnTo>
                  <a:close/>
                  <a:moveTo>
                    <a:pt x="64" y="55"/>
                  </a:moveTo>
                  <a:lnTo>
                    <a:pt x="64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D5A8A2DB-7B80-6943-9E37-942A38919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5751" y="7587830"/>
              <a:ext cx="261297" cy="184711"/>
            </a:xfrm>
            <a:custGeom>
              <a:avLst/>
              <a:gdLst>
                <a:gd name="T0" fmla="*/ 154 w 254"/>
                <a:gd name="T1" fmla="*/ 180 h 181"/>
                <a:gd name="T2" fmla="*/ 154 w 254"/>
                <a:gd name="T3" fmla="*/ 180 h 181"/>
                <a:gd name="T4" fmla="*/ 154 w 254"/>
                <a:gd name="T5" fmla="*/ 180 h 181"/>
                <a:gd name="T6" fmla="*/ 190 w 254"/>
                <a:gd name="T7" fmla="*/ 162 h 181"/>
                <a:gd name="T8" fmla="*/ 253 w 254"/>
                <a:gd name="T9" fmla="*/ 81 h 181"/>
                <a:gd name="T10" fmla="*/ 181 w 254"/>
                <a:gd name="T11" fmla="*/ 9 h 181"/>
                <a:gd name="T12" fmla="*/ 145 w 254"/>
                <a:gd name="T13" fmla="*/ 54 h 181"/>
                <a:gd name="T14" fmla="*/ 181 w 254"/>
                <a:gd name="T15" fmla="*/ 90 h 181"/>
                <a:gd name="T16" fmla="*/ 154 w 254"/>
                <a:gd name="T17" fmla="*/ 117 h 181"/>
                <a:gd name="T18" fmla="*/ 55 w 254"/>
                <a:gd name="T19" fmla="*/ 9 h 181"/>
                <a:gd name="T20" fmla="*/ 9 w 254"/>
                <a:gd name="T21" fmla="*/ 9 h 181"/>
                <a:gd name="T22" fmla="*/ 9 w 254"/>
                <a:gd name="T23" fmla="*/ 54 h 181"/>
                <a:gd name="T24" fmla="*/ 118 w 254"/>
                <a:gd name="T25" fmla="*/ 162 h 181"/>
                <a:gd name="T26" fmla="*/ 154 w 254"/>
                <a:gd name="T27" fmla="*/ 18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181">
                  <a:moveTo>
                    <a:pt x="154" y="180"/>
                  </a:moveTo>
                  <a:lnTo>
                    <a:pt x="154" y="180"/>
                  </a:lnTo>
                  <a:lnTo>
                    <a:pt x="154" y="180"/>
                  </a:lnTo>
                  <a:cubicBezTo>
                    <a:pt x="163" y="180"/>
                    <a:pt x="181" y="171"/>
                    <a:pt x="190" y="162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6" y="0"/>
                    <a:pt x="18" y="0"/>
                    <a:pt x="9" y="9"/>
                  </a:cubicBezTo>
                  <a:cubicBezTo>
                    <a:pt x="0" y="18"/>
                    <a:pt x="0" y="36"/>
                    <a:pt x="9" y="54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27" y="171"/>
                    <a:pt x="136" y="180"/>
                    <a:pt x="154" y="18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24669D32-1B05-9F4E-9A55-5740427B8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099" y="7853634"/>
              <a:ext cx="139660" cy="45051"/>
            </a:xfrm>
            <a:custGeom>
              <a:avLst/>
              <a:gdLst>
                <a:gd name="T0" fmla="*/ 0 w 136"/>
                <a:gd name="T1" fmla="*/ 18 h 46"/>
                <a:gd name="T2" fmla="*/ 0 w 136"/>
                <a:gd name="T3" fmla="*/ 18 h 46"/>
                <a:gd name="T4" fmla="*/ 0 w 136"/>
                <a:gd name="T5" fmla="*/ 18 h 46"/>
                <a:gd name="T6" fmla="*/ 26 w 136"/>
                <a:gd name="T7" fmla="*/ 0 h 46"/>
                <a:gd name="T8" fmla="*/ 117 w 136"/>
                <a:gd name="T9" fmla="*/ 0 h 46"/>
                <a:gd name="T10" fmla="*/ 135 w 136"/>
                <a:gd name="T11" fmla="*/ 18 h 46"/>
                <a:gd name="T12" fmla="*/ 117 w 136"/>
                <a:gd name="T13" fmla="*/ 45 h 46"/>
                <a:gd name="T14" fmla="*/ 26 w 136"/>
                <a:gd name="T15" fmla="*/ 45 h 46"/>
                <a:gd name="T16" fmla="*/ 0 w 136"/>
                <a:gd name="T1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6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cubicBezTo>
                    <a:pt x="0" y="9"/>
                    <a:pt x="9" y="0"/>
                    <a:pt x="2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5" y="9"/>
                    <a:pt x="135" y="18"/>
                  </a:cubicBezTo>
                  <a:cubicBezTo>
                    <a:pt x="135" y="36"/>
                    <a:pt x="126" y="45"/>
                    <a:pt x="11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9" y="45"/>
                    <a:pt x="0" y="36"/>
                    <a:pt x="0" y="1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65E531D7-01E5-8F43-AF89-9AD7315E1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473" y="7862644"/>
              <a:ext cx="45051" cy="342389"/>
            </a:xfrm>
            <a:custGeom>
              <a:avLst/>
              <a:gdLst>
                <a:gd name="T0" fmla="*/ 45 w 46"/>
                <a:gd name="T1" fmla="*/ 334 h 335"/>
                <a:gd name="T2" fmla="*/ 45 w 46"/>
                <a:gd name="T3" fmla="*/ 334 h 335"/>
                <a:gd name="T4" fmla="*/ 0 w 46"/>
                <a:gd name="T5" fmla="*/ 334 h 335"/>
                <a:gd name="T6" fmla="*/ 0 w 46"/>
                <a:gd name="T7" fmla="*/ 27 h 335"/>
                <a:gd name="T8" fmla="*/ 18 w 46"/>
                <a:gd name="T9" fmla="*/ 0 h 335"/>
                <a:gd name="T10" fmla="*/ 45 w 46"/>
                <a:gd name="T11" fmla="*/ 27 h 335"/>
                <a:gd name="T12" fmla="*/ 45 w 46"/>
                <a:gd name="T13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35">
                  <a:moveTo>
                    <a:pt x="45" y="334"/>
                  </a:moveTo>
                  <a:lnTo>
                    <a:pt x="45" y="334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9"/>
                    <a:pt x="9" y="0"/>
                    <a:pt x="18" y="0"/>
                  </a:cubicBezTo>
                  <a:cubicBezTo>
                    <a:pt x="27" y="0"/>
                    <a:pt x="45" y="9"/>
                    <a:pt x="45" y="27"/>
                  </a:cubicBezTo>
                  <a:lnTo>
                    <a:pt x="45" y="33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618AAC1-09D2-D24D-A312-B47EA9C3F981}"/>
              </a:ext>
            </a:extLst>
          </p:cNvPr>
          <p:cNvGrpSpPr/>
          <p:nvPr/>
        </p:nvGrpSpPr>
        <p:grpSpPr>
          <a:xfrm>
            <a:off x="6939861" y="8404877"/>
            <a:ext cx="4031348" cy="1081565"/>
            <a:chOff x="4263265" y="1816281"/>
            <a:chExt cx="4236804" cy="1081565"/>
          </a:xfrm>
        </p:grpSpPr>
        <p:sp>
          <p:nvSpPr>
            <p:cNvPr id="63" name="CuadroTexto 395">
              <a:extLst>
                <a:ext uri="{FF2B5EF4-FFF2-40B4-BE49-F238E27FC236}">
                  <a16:creationId xmlns:a16="http://schemas.microsoft.com/office/drawing/2014/main" id="{DCF6908C-7EEF-A043-889A-93734FF1970A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64" name="Rectangle 40">
              <a:extLst>
                <a:ext uri="{FF2B5EF4-FFF2-40B4-BE49-F238E27FC236}">
                  <a16:creationId xmlns:a16="http://schemas.microsoft.com/office/drawing/2014/main" id="{D2442BDB-B3D4-F242-A36D-65F6837E22E3}"/>
                </a:ext>
              </a:extLst>
            </p:cNvPr>
            <p:cNvSpPr/>
            <p:nvPr/>
          </p:nvSpPr>
          <p:spPr>
            <a:xfrm>
              <a:off x="4263265" y="2251515"/>
              <a:ext cx="42368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D066B8C8-DD6A-F24C-908A-FF4ABE4CC709}"/>
              </a:ext>
            </a:extLst>
          </p:cNvPr>
          <p:cNvGrpSpPr/>
          <p:nvPr/>
        </p:nvGrpSpPr>
        <p:grpSpPr>
          <a:xfrm>
            <a:off x="13172749" y="4989386"/>
            <a:ext cx="747850" cy="684778"/>
            <a:chOff x="15928076" y="7520255"/>
            <a:chExt cx="747850" cy="684778"/>
          </a:xfrm>
          <a:solidFill>
            <a:schemeClr val="tx2"/>
          </a:solidFill>
        </p:grpSpPr>
        <p:sp>
          <p:nvSpPr>
            <p:cNvPr id="66" name="Freeform 257">
              <a:extLst>
                <a:ext uri="{FF2B5EF4-FFF2-40B4-BE49-F238E27FC236}">
                  <a16:creationId xmlns:a16="http://schemas.microsoft.com/office/drawing/2014/main" id="{ED7DE1CE-1345-EF44-8C5F-02C81D17E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95" y="7520255"/>
              <a:ext cx="184711" cy="193719"/>
            </a:xfrm>
            <a:custGeom>
              <a:avLst/>
              <a:gdLst>
                <a:gd name="T0" fmla="*/ 181 w 182"/>
                <a:gd name="T1" fmla="*/ 190 h 191"/>
                <a:gd name="T2" fmla="*/ 181 w 182"/>
                <a:gd name="T3" fmla="*/ 190 h 191"/>
                <a:gd name="T4" fmla="*/ 90 w 182"/>
                <a:gd name="T5" fmla="*/ 190 h 191"/>
                <a:gd name="T6" fmla="*/ 0 w 182"/>
                <a:gd name="T7" fmla="*/ 109 h 191"/>
                <a:gd name="T8" fmla="*/ 0 w 182"/>
                <a:gd name="T9" fmla="*/ 91 h 191"/>
                <a:gd name="T10" fmla="*/ 90 w 182"/>
                <a:gd name="T11" fmla="*/ 0 h 191"/>
                <a:gd name="T12" fmla="*/ 181 w 182"/>
                <a:gd name="T13" fmla="*/ 91 h 191"/>
                <a:gd name="T14" fmla="*/ 181 w 182"/>
                <a:gd name="T15" fmla="*/ 190 h 191"/>
                <a:gd name="T16" fmla="*/ 90 w 182"/>
                <a:gd name="T17" fmla="*/ 55 h 191"/>
                <a:gd name="T18" fmla="*/ 90 w 182"/>
                <a:gd name="T19" fmla="*/ 55 h 191"/>
                <a:gd name="T20" fmla="*/ 54 w 182"/>
                <a:gd name="T21" fmla="*/ 91 h 191"/>
                <a:gd name="T22" fmla="*/ 54 w 182"/>
                <a:gd name="T23" fmla="*/ 109 h 191"/>
                <a:gd name="T24" fmla="*/ 90 w 182"/>
                <a:gd name="T25" fmla="*/ 136 h 191"/>
                <a:gd name="T26" fmla="*/ 118 w 182"/>
                <a:gd name="T27" fmla="*/ 136 h 191"/>
                <a:gd name="T28" fmla="*/ 118 w 182"/>
                <a:gd name="T29" fmla="*/ 91 h 191"/>
                <a:gd name="T30" fmla="*/ 90 w 182"/>
                <a:gd name="T31" fmla="*/ 5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181" y="190"/>
                  </a:moveTo>
                  <a:lnTo>
                    <a:pt x="181" y="190"/>
                  </a:lnTo>
                  <a:cubicBezTo>
                    <a:pt x="90" y="190"/>
                    <a:pt x="90" y="190"/>
                    <a:pt x="90" y="190"/>
                  </a:cubicBezTo>
                  <a:cubicBezTo>
                    <a:pt x="36" y="190"/>
                    <a:pt x="0" y="154"/>
                    <a:pt x="0" y="10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6"/>
                    <a:pt x="36" y="0"/>
                    <a:pt x="90" y="0"/>
                  </a:cubicBezTo>
                  <a:cubicBezTo>
                    <a:pt x="136" y="0"/>
                    <a:pt x="181" y="37"/>
                    <a:pt x="181" y="91"/>
                  </a:cubicBezTo>
                  <a:lnTo>
                    <a:pt x="181" y="190"/>
                  </a:lnTo>
                  <a:close/>
                  <a:moveTo>
                    <a:pt x="90" y="55"/>
                  </a:moveTo>
                  <a:lnTo>
                    <a:pt x="90" y="55"/>
                  </a:lnTo>
                  <a:cubicBezTo>
                    <a:pt x="73" y="55"/>
                    <a:pt x="54" y="73"/>
                    <a:pt x="54" y="91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4" y="127"/>
                    <a:pt x="73" y="136"/>
                    <a:pt x="90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73"/>
                    <a:pt x="109" y="55"/>
                    <a:pt x="9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67" name="Freeform 258">
              <a:extLst>
                <a:ext uri="{FF2B5EF4-FFF2-40B4-BE49-F238E27FC236}">
                  <a16:creationId xmlns:a16="http://schemas.microsoft.com/office/drawing/2014/main" id="{3DBDEDAA-E23C-AB43-89D4-7740E97D9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7496" y="7520255"/>
              <a:ext cx="184709" cy="193719"/>
            </a:xfrm>
            <a:custGeom>
              <a:avLst/>
              <a:gdLst>
                <a:gd name="T0" fmla="*/ 90 w 182"/>
                <a:gd name="T1" fmla="*/ 190 h 191"/>
                <a:gd name="T2" fmla="*/ 90 w 182"/>
                <a:gd name="T3" fmla="*/ 190 h 191"/>
                <a:gd name="T4" fmla="*/ 0 w 182"/>
                <a:gd name="T5" fmla="*/ 190 h 191"/>
                <a:gd name="T6" fmla="*/ 0 w 182"/>
                <a:gd name="T7" fmla="*/ 91 h 191"/>
                <a:gd name="T8" fmla="*/ 90 w 182"/>
                <a:gd name="T9" fmla="*/ 0 h 191"/>
                <a:gd name="T10" fmla="*/ 181 w 182"/>
                <a:gd name="T11" fmla="*/ 91 h 191"/>
                <a:gd name="T12" fmla="*/ 181 w 182"/>
                <a:gd name="T13" fmla="*/ 109 h 191"/>
                <a:gd name="T14" fmla="*/ 90 w 182"/>
                <a:gd name="T15" fmla="*/ 190 h 191"/>
                <a:gd name="T16" fmla="*/ 54 w 182"/>
                <a:gd name="T17" fmla="*/ 136 h 191"/>
                <a:gd name="T18" fmla="*/ 54 w 182"/>
                <a:gd name="T19" fmla="*/ 136 h 191"/>
                <a:gd name="T20" fmla="*/ 90 w 182"/>
                <a:gd name="T21" fmla="*/ 136 h 191"/>
                <a:gd name="T22" fmla="*/ 126 w 182"/>
                <a:gd name="T23" fmla="*/ 109 h 191"/>
                <a:gd name="T24" fmla="*/ 126 w 182"/>
                <a:gd name="T25" fmla="*/ 91 h 191"/>
                <a:gd name="T26" fmla="*/ 90 w 182"/>
                <a:gd name="T27" fmla="*/ 55 h 191"/>
                <a:gd name="T28" fmla="*/ 54 w 182"/>
                <a:gd name="T29" fmla="*/ 91 h 191"/>
                <a:gd name="T30" fmla="*/ 54 w 182"/>
                <a:gd name="T31" fmla="*/ 1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91">
                  <a:moveTo>
                    <a:pt x="90" y="190"/>
                  </a:moveTo>
                  <a:lnTo>
                    <a:pt x="90" y="190"/>
                  </a:lnTo>
                  <a:cubicBezTo>
                    <a:pt x="0" y="190"/>
                    <a:pt x="0" y="190"/>
                    <a:pt x="0" y="1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37"/>
                    <a:pt x="36" y="0"/>
                    <a:pt x="90" y="0"/>
                  </a:cubicBezTo>
                  <a:cubicBezTo>
                    <a:pt x="135" y="0"/>
                    <a:pt x="181" y="46"/>
                    <a:pt x="181" y="91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1" y="154"/>
                    <a:pt x="135" y="190"/>
                    <a:pt x="90" y="190"/>
                  </a:cubicBezTo>
                  <a:close/>
                  <a:moveTo>
                    <a:pt x="54" y="136"/>
                  </a:moveTo>
                  <a:lnTo>
                    <a:pt x="54" y="136"/>
                  </a:lnTo>
                  <a:cubicBezTo>
                    <a:pt x="90" y="136"/>
                    <a:pt x="90" y="136"/>
                    <a:pt x="90" y="136"/>
                  </a:cubicBezTo>
                  <a:cubicBezTo>
                    <a:pt x="108" y="136"/>
                    <a:pt x="126" y="127"/>
                    <a:pt x="126" y="109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6" y="73"/>
                    <a:pt x="108" y="55"/>
                    <a:pt x="90" y="55"/>
                  </a:cubicBezTo>
                  <a:cubicBezTo>
                    <a:pt x="72" y="55"/>
                    <a:pt x="54" y="73"/>
                    <a:pt x="54" y="91"/>
                  </a:cubicBezTo>
                  <a:lnTo>
                    <a:pt x="54" y="13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68" name="Freeform 259">
              <a:extLst>
                <a:ext uri="{FF2B5EF4-FFF2-40B4-BE49-F238E27FC236}">
                  <a16:creationId xmlns:a16="http://schemas.microsoft.com/office/drawing/2014/main" id="{062FA58F-496A-704E-B932-31255716D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1455" y="7898685"/>
              <a:ext cx="54061" cy="270307"/>
            </a:xfrm>
            <a:custGeom>
              <a:avLst/>
              <a:gdLst>
                <a:gd name="T0" fmla="*/ 54 w 55"/>
                <a:gd name="T1" fmla="*/ 262 h 263"/>
                <a:gd name="T2" fmla="*/ 54 w 55"/>
                <a:gd name="T3" fmla="*/ 262 h 263"/>
                <a:gd name="T4" fmla="*/ 0 w 55"/>
                <a:gd name="T5" fmla="*/ 262 h 263"/>
                <a:gd name="T6" fmla="*/ 0 w 55"/>
                <a:gd name="T7" fmla="*/ 27 h 263"/>
                <a:gd name="T8" fmla="*/ 27 w 55"/>
                <a:gd name="T9" fmla="*/ 0 h 263"/>
                <a:gd name="T10" fmla="*/ 54 w 55"/>
                <a:gd name="T11" fmla="*/ 27 h 263"/>
                <a:gd name="T12" fmla="*/ 54 w 55"/>
                <a:gd name="T13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3">
                  <a:moveTo>
                    <a:pt x="54" y="262"/>
                  </a:moveTo>
                  <a:lnTo>
                    <a:pt x="54" y="262"/>
                  </a:lnTo>
                  <a:cubicBezTo>
                    <a:pt x="0" y="262"/>
                    <a:pt x="0" y="262"/>
                    <a:pt x="0" y="2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27" y="0"/>
                  </a:cubicBezTo>
                  <a:cubicBezTo>
                    <a:pt x="45" y="0"/>
                    <a:pt x="54" y="18"/>
                    <a:pt x="54" y="27"/>
                  </a:cubicBezTo>
                  <a:lnTo>
                    <a:pt x="54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69" name="Freeform 260">
              <a:extLst>
                <a:ext uri="{FF2B5EF4-FFF2-40B4-BE49-F238E27FC236}">
                  <a16:creationId xmlns:a16="http://schemas.microsoft.com/office/drawing/2014/main" id="{E0ADFCDE-7BF6-3449-8493-6258B43AA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0465" y="7686943"/>
              <a:ext cx="54061" cy="157681"/>
            </a:xfrm>
            <a:custGeom>
              <a:avLst/>
              <a:gdLst>
                <a:gd name="T0" fmla="*/ 54 w 55"/>
                <a:gd name="T1" fmla="*/ 154 h 155"/>
                <a:gd name="T2" fmla="*/ 0 w 55"/>
                <a:gd name="T3" fmla="*/ 154 h 155"/>
                <a:gd name="T4" fmla="*/ 0 w 55"/>
                <a:gd name="T5" fmla="*/ 0 h 155"/>
                <a:gd name="T6" fmla="*/ 54 w 55"/>
                <a:gd name="T7" fmla="*/ 0 h 155"/>
                <a:gd name="T8" fmla="*/ 54 w 55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55">
                  <a:moveTo>
                    <a:pt x="54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5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0" name="Freeform 261">
              <a:extLst>
                <a:ext uri="{FF2B5EF4-FFF2-40B4-BE49-F238E27FC236}">
                  <a16:creationId xmlns:a16="http://schemas.microsoft.com/office/drawing/2014/main" id="{8E4BE539-3660-6F47-93A2-A2417C2A9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651" y="7817593"/>
              <a:ext cx="608193" cy="387440"/>
            </a:xfrm>
            <a:custGeom>
              <a:avLst/>
              <a:gdLst>
                <a:gd name="T0" fmla="*/ 63 w 597"/>
                <a:gd name="T1" fmla="*/ 0 h 380"/>
                <a:gd name="T2" fmla="*/ 63 w 597"/>
                <a:gd name="T3" fmla="*/ 0 h 380"/>
                <a:gd name="T4" fmla="*/ 63 w 597"/>
                <a:gd name="T5" fmla="*/ 54 h 380"/>
                <a:gd name="T6" fmla="*/ 542 w 597"/>
                <a:gd name="T7" fmla="*/ 54 h 380"/>
                <a:gd name="T8" fmla="*/ 542 w 597"/>
                <a:gd name="T9" fmla="*/ 325 h 380"/>
                <a:gd name="T10" fmla="*/ 542 w 597"/>
                <a:gd name="T11" fmla="*/ 325 h 380"/>
                <a:gd name="T12" fmla="*/ 63 w 597"/>
                <a:gd name="T13" fmla="*/ 325 h 380"/>
                <a:gd name="T14" fmla="*/ 63 w 597"/>
                <a:gd name="T15" fmla="*/ 99 h 380"/>
                <a:gd name="T16" fmla="*/ 27 w 597"/>
                <a:gd name="T17" fmla="*/ 72 h 380"/>
                <a:gd name="T18" fmla="*/ 0 w 597"/>
                <a:gd name="T19" fmla="*/ 99 h 380"/>
                <a:gd name="T20" fmla="*/ 0 w 597"/>
                <a:gd name="T21" fmla="*/ 325 h 380"/>
                <a:gd name="T22" fmla="*/ 63 w 597"/>
                <a:gd name="T23" fmla="*/ 379 h 380"/>
                <a:gd name="T24" fmla="*/ 542 w 597"/>
                <a:gd name="T25" fmla="*/ 379 h 380"/>
                <a:gd name="T26" fmla="*/ 596 w 597"/>
                <a:gd name="T27" fmla="*/ 325 h 380"/>
                <a:gd name="T28" fmla="*/ 596 w 597"/>
                <a:gd name="T29" fmla="*/ 0 h 380"/>
                <a:gd name="T30" fmla="*/ 63 w 597"/>
                <a:gd name="T3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380">
                  <a:moveTo>
                    <a:pt x="63" y="0"/>
                  </a:moveTo>
                  <a:lnTo>
                    <a:pt x="63" y="0"/>
                  </a:lnTo>
                  <a:cubicBezTo>
                    <a:pt x="63" y="54"/>
                    <a:pt x="63" y="54"/>
                    <a:pt x="63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325"/>
                    <a:pt x="542" y="325"/>
                    <a:pt x="542" y="325"/>
                  </a:cubicBezTo>
                  <a:lnTo>
                    <a:pt x="542" y="325"/>
                  </a:lnTo>
                  <a:cubicBezTo>
                    <a:pt x="63" y="325"/>
                    <a:pt x="63" y="325"/>
                    <a:pt x="63" y="32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0"/>
                    <a:pt x="45" y="72"/>
                    <a:pt x="27" y="72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52"/>
                    <a:pt x="27" y="379"/>
                    <a:pt x="63" y="379"/>
                  </a:cubicBezTo>
                  <a:cubicBezTo>
                    <a:pt x="542" y="379"/>
                    <a:pt x="542" y="379"/>
                    <a:pt x="542" y="379"/>
                  </a:cubicBezTo>
                  <a:cubicBezTo>
                    <a:pt x="578" y="379"/>
                    <a:pt x="596" y="352"/>
                    <a:pt x="596" y="325"/>
                  </a:cubicBezTo>
                  <a:cubicBezTo>
                    <a:pt x="596" y="0"/>
                    <a:pt x="596" y="0"/>
                    <a:pt x="596" y="0"/>
                  </a:cubicBezTo>
                  <a:lnTo>
                    <a:pt x="6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1" name="Freeform 262">
              <a:extLst>
                <a:ext uri="{FF2B5EF4-FFF2-40B4-BE49-F238E27FC236}">
                  <a16:creationId xmlns:a16="http://schemas.microsoft.com/office/drawing/2014/main" id="{90FCE52D-039D-CE45-9149-D8B74CC38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8076" y="7659912"/>
              <a:ext cx="747850" cy="211742"/>
            </a:xfrm>
            <a:custGeom>
              <a:avLst/>
              <a:gdLst>
                <a:gd name="T0" fmla="*/ 650 w 732"/>
                <a:gd name="T1" fmla="*/ 208 h 209"/>
                <a:gd name="T2" fmla="*/ 650 w 732"/>
                <a:gd name="T3" fmla="*/ 208 h 209"/>
                <a:gd name="T4" fmla="*/ 81 w 732"/>
                <a:gd name="T5" fmla="*/ 208 h 209"/>
                <a:gd name="T6" fmla="*/ 0 w 732"/>
                <a:gd name="T7" fmla="*/ 126 h 209"/>
                <a:gd name="T8" fmla="*/ 0 w 732"/>
                <a:gd name="T9" fmla="*/ 81 h 209"/>
                <a:gd name="T10" fmla="*/ 81 w 732"/>
                <a:gd name="T11" fmla="*/ 0 h 209"/>
                <a:gd name="T12" fmla="*/ 650 w 732"/>
                <a:gd name="T13" fmla="*/ 0 h 209"/>
                <a:gd name="T14" fmla="*/ 731 w 732"/>
                <a:gd name="T15" fmla="*/ 81 h 209"/>
                <a:gd name="T16" fmla="*/ 731 w 732"/>
                <a:gd name="T17" fmla="*/ 126 h 209"/>
                <a:gd name="T18" fmla="*/ 650 w 732"/>
                <a:gd name="T19" fmla="*/ 208 h 209"/>
                <a:gd name="T20" fmla="*/ 81 w 732"/>
                <a:gd name="T21" fmla="*/ 54 h 209"/>
                <a:gd name="T22" fmla="*/ 81 w 732"/>
                <a:gd name="T23" fmla="*/ 54 h 209"/>
                <a:gd name="T24" fmla="*/ 54 w 732"/>
                <a:gd name="T25" fmla="*/ 81 h 209"/>
                <a:gd name="T26" fmla="*/ 54 w 732"/>
                <a:gd name="T27" fmla="*/ 126 h 209"/>
                <a:gd name="T28" fmla="*/ 81 w 732"/>
                <a:gd name="T29" fmla="*/ 154 h 209"/>
                <a:gd name="T30" fmla="*/ 650 w 732"/>
                <a:gd name="T31" fmla="*/ 154 h 209"/>
                <a:gd name="T32" fmla="*/ 668 w 732"/>
                <a:gd name="T33" fmla="*/ 126 h 209"/>
                <a:gd name="T34" fmla="*/ 668 w 732"/>
                <a:gd name="T35" fmla="*/ 81 h 209"/>
                <a:gd name="T36" fmla="*/ 650 w 732"/>
                <a:gd name="T37" fmla="*/ 54 h 209"/>
                <a:gd name="T38" fmla="*/ 81 w 732"/>
                <a:gd name="T39" fmla="*/ 5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2" h="209">
                  <a:moveTo>
                    <a:pt x="650" y="208"/>
                  </a:moveTo>
                  <a:lnTo>
                    <a:pt x="650" y="208"/>
                  </a:lnTo>
                  <a:cubicBezTo>
                    <a:pt x="81" y="208"/>
                    <a:pt x="81" y="208"/>
                    <a:pt x="81" y="208"/>
                  </a:cubicBezTo>
                  <a:cubicBezTo>
                    <a:pt x="36" y="208"/>
                    <a:pt x="0" y="172"/>
                    <a:pt x="0" y="12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695" y="0"/>
                    <a:pt x="731" y="36"/>
                    <a:pt x="731" y="81"/>
                  </a:cubicBezTo>
                  <a:cubicBezTo>
                    <a:pt x="731" y="126"/>
                    <a:pt x="731" y="126"/>
                    <a:pt x="731" y="126"/>
                  </a:cubicBezTo>
                  <a:cubicBezTo>
                    <a:pt x="731" y="172"/>
                    <a:pt x="695" y="208"/>
                    <a:pt x="650" y="208"/>
                  </a:cubicBezTo>
                  <a:close/>
                  <a:moveTo>
                    <a:pt x="81" y="54"/>
                  </a:moveTo>
                  <a:lnTo>
                    <a:pt x="81" y="54"/>
                  </a:lnTo>
                  <a:cubicBezTo>
                    <a:pt x="63" y="54"/>
                    <a:pt x="54" y="72"/>
                    <a:pt x="54" y="8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36"/>
                    <a:pt x="63" y="154"/>
                    <a:pt x="81" y="154"/>
                  </a:cubicBezTo>
                  <a:cubicBezTo>
                    <a:pt x="650" y="154"/>
                    <a:pt x="650" y="154"/>
                    <a:pt x="650" y="154"/>
                  </a:cubicBezTo>
                  <a:cubicBezTo>
                    <a:pt x="659" y="154"/>
                    <a:pt x="668" y="136"/>
                    <a:pt x="668" y="126"/>
                  </a:cubicBezTo>
                  <a:cubicBezTo>
                    <a:pt x="668" y="81"/>
                    <a:pt x="668" y="81"/>
                    <a:pt x="668" y="81"/>
                  </a:cubicBezTo>
                  <a:cubicBezTo>
                    <a:pt x="668" y="72"/>
                    <a:pt x="659" y="54"/>
                    <a:pt x="650" y="54"/>
                  </a:cubicBezTo>
                  <a:lnTo>
                    <a:pt x="81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37AD27C7-F003-5440-932A-A104FE9C47E4}"/>
              </a:ext>
            </a:extLst>
          </p:cNvPr>
          <p:cNvGrpSpPr/>
          <p:nvPr/>
        </p:nvGrpSpPr>
        <p:grpSpPr>
          <a:xfrm>
            <a:off x="11535505" y="5833951"/>
            <a:ext cx="4031348" cy="1081565"/>
            <a:chOff x="4263265" y="1816281"/>
            <a:chExt cx="4236804" cy="1081565"/>
          </a:xfrm>
        </p:grpSpPr>
        <p:sp>
          <p:nvSpPr>
            <p:cNvPr id="73" name="CuadroTexto 395">
              <a:extLst>
                <a:ext uri="{FF2B5EF4-FFF2-40B4-BE49-F238E27FC236}">
                  <a16:creationId xmlns:a16="http://schemas.microsoft.com/office/drawing/2014/main" id="{2FCEA09C-D08D-F249-A403-EA73BD060D2D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74" name="Rectangle 40">
              <a:extLst>
                <a:ext uri="{FF2B5EF4-FFF2-40B4-BE49-F238E27FC236}">
                  <a16:creationId xmlns:a16="http://schemas.microsoft.com/office/drawing/2014/main" id="{E29DF48A-5AA2-1746-A489-5DAF25F1A15C}"/>
                </a:ext>
              </a:extLst>
            </p:cNvPr>
            <p:cNvSpPr/>
            <p:nvPr/>
          </p:nvSpPr>
          <p:spPr>
            <a:xfrm>
              <a:off x="4263265" y="2251515"/>
              <a:ext cx="42368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FE720CB9-95E1-184E-BE4A-2D2BA7F2ED5D}"/>
              </a:ext>
            </a:extLst>
          </p:cNvPr>
          <p:cNvGrpSpPr/>
          <p:nvPr/>
        </p:nvGrpSpPr>
        <p:grpSpPr>
          <a:xfrm>
            <a:off x="14704605" y="7622530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76" name="Freeform 231">
              <a:extLst>
                <a:ext uri="{FF2B5EF4-FFF2-40B4-BE49-F238E27FC236}">
                  <a16:creationId xmlns:a16="http://schemas.microsoft.com/office/drawing/2014/main" id="{040940D6-A13F-8448-A2DF-BF651DA8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7" name="Freeform 232">
              <a:extLst>
                <a:ext uri="{FF2B5EF4-FFF2-40B4-BE49-F238E27FC236}">
                  <a16:creationId xmlns:a16="http://schemas.microsoft.com/office/drawing/2014/main" id="{894BD61C-5EA4-824D-A862-8628C9CCB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78" name="Freeform 233">
              <a:extLst>
                <a:ext uri="{FF2B5EF4-FFF2-40B4-BE49-F238E27FC236}">
                  <a16:creationId xmlns:a16="http://schemas.microsoft.com/office/drawing/2014/main" id="{CACDE3B0-6494-7641-907A-D525EA753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73F09A38-A498-A548-A631-DA84B5DAD423}"/>
              </a:ext>
            </a:extLst>
          </p:cNvPr>
          <p:cNvGrpSpPr/>
          <p:nvPr/>
        </p:nvGrpSpPr>
        <p:grpSpPr>
          <a:xfrm>
            <a:off x="12990561" y="8373922"/>
            <a:ext cx="4031348" cy="1081565"/>
            <a:chOff x="4263265" y="1816281"/>
            <a:chExt cx="4236804" cy="1081565"/>
          </a:xfrm>
        </p:grpSpPr>
        <p:sp>
          <p:nvSpPr>
            <p:cNvPr id="80" name="CuadroTexto 395">
              <a:extLst>
                <a:ext uri="{FF2B5EF4-FFF2-40B4-BE49-F238E27FC236}">
                  <a16:creationId xmlns:a16="http://schemas.microsoft.com/office/drawing/2014/main" id="{E9DCE303-DEC4-CB43-9BFD-37AD9B8FBADA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Advertise</a:t>
              </a:r>
            </a:p>
          </p:txBody>
        </p:sp>
        <p:sp>
          <p:nvSpPr>
            <p:cNvPr id="81" name="Rectangle 40">
              <a:extLst>
                <a:ext uri="{FF2B5EF4-FFF2-40B4-BE49-F238E27FC236}">
                  <a16:creationId xmlns:a16="http://schemas.microsoft.com/office/drawing/2014/main" id="{1568D625-AF56-3B4B-99BA-C4C84916A11F}"/>
                </a:ext>
              </a:extLst>
            </p:cNvPr>
            <p:cNvSpPr/>
            <p:nvPr/>
          </p:nvSpPr>
          <p:spPr>
            <a:xfrm>
              <a:off x="4263265" y="2251515"/>
              <a:ext cx="42368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8E81515E-F9C8-5047-A516-C076073DA9F5}"/>
              </a:ext>
            </a:extLst>
          </p:cNvPr>
          <p:cNvGrpSpPr/>
          <p:nvPr/>
        </p:nvGrpSpPr>
        <p:grpSpPr>
          <a:xfrm>
            <a:off x="13244830" y="10206656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83" name="Freeform 314">
              <a:extLst>
                <a:ext uri="{FF2B5EF4-FFF2-40B4-BE49-F238E27FC236}">
                  <a16:creationId xmlns:a16="http://schemas.microsoft.com/office/drawing/2014/main" id="{2A6DBCA1-B4EB-B247-9451-F0D772C9C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84" name="Freeform 315">
              <a:extLst>
                <a:ext uri="{FF2B5EF4-FFF2-40B4-BE49-F238E27FC236}">
                  <a16:creationId xmlns:a16="http://schemas.microsoft.com/office/drawing/2014/main" id="{6E21C147-D540-9B4D-8A7D-797EA2008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85" name="Freeform 316">
              <a:extLst>
                <a:ext uri="{FF2B5EF4-FFF2-40B4-BE49-F238E27FC236}">
                  <a16:creationId xmlns:a16="http://schemas.microsoft.com/office/drawing/2014/main" id="{2AE4D0E2-5A04-AD4A-BFC0-400052E5F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86" name="Freeform 317">
              <a:extLst>
                <a:ext uri="{FF2B5EF4-FFF2-40B4-BE49-F238E27FC236}">
                  <a16:creationId xmlns:a16="http://schemas.microsoft.com/office/drawing/2014/main" id="{47BC4136-775B-3448-919B-95BECF7F2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87" name="Freeform 318">
              <a:extLst>
                <a:ext uri="{FF2B5EF4-FFF2-40B4-BE49-F238E27FC236}">
                  <a16:creationId xmlns:a16="http://schemas.microsoft.com/office/drawing/2014/main" id="{FAF389C8-D1D8-6241-BF75-039CE92AB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00CBCFB5-10A1-A94C-B0F8-2799B43FF0E6}"/>
              </a:ext>
            </a:extLst>
          </p:cNvPr>
          <p:cNvGrpSpPr/>
          <p:nvPr/>
        </p:nvGrpSpPr>
        <p:grpSpPr>
          <a:xfrm>
            <a:off x="11535505" y="11044961"/>
            <a:ext cx="4031348" cy="1081565"/>
            <a:chOff x="4263265" y="1816281"/>
            <a:chExt cx="4236804" cy="1081565"/>
          </a:xfrm>
        </p:grpSpPr>
        <p:sp>
          <p:nvSpPr>
            <p:cNvPr id="89" name="CuadroTexto 395">
              <a:extLst>
                <a:ext uri="{FF2B5EF4-FFF2-40B4-BE49-F238E27FC236}">
                  <a16:creationId xmlns:a16="http://schemas.microsoft.com/office/drawing/2014/main" id="{BEC8ABD0-C5B0-DF47-820A-EEE75E04FE8A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Authorize</a:t>
              </a:r>
            </a:p>
          </p:txBody>
        </p:sp>
        <p:sp>
          <p:nvSpPr>
            <p:cNvPr id="90" name="Rectangle 40">
              <a:extLst>
                <a:ext uri="{FF2B5EF4-FFF2-40B4-BE49-F238E27FC236}">
                  <a16:creationId xmlns:a16="http://schemas.microsoft.com/office/drawing/2014/main" id="{60D49206-AD40-AE46-AB1A-FC9EAA213939}"/>
                </a:ext>
              </a:extLst>
            </p:cNvPr>
            <p:cNvSpPr/>
            <p:nvPr/>
          </p:nvSpPr>
          <p:spPr>
            <a:xfrm>
              <a:off x="4263265" y="2251515"/>
              <a:ext cx="42368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81EAAC7C-7D34-9B4C-A275-86921D6166DA}"/>
              </a:ext>
            </a:extLst>
          </p:cNvPr>
          <p:cNvGrpSpPr/>
          <p:nvPr/>
        </p:nvGrpSpPr>
        <p:grpSpPr>
          <a:xfrm>
            <a:off x="10288998" y="4984917"/>
            <a:ext cx="670645" cy="679708"/>
            <a:chOff x="12039290" y="4046276"/>
            <a:chExt cx="670645" cy="679708"/>
          </a:xfrm>
          <a:solidFill>
            <a:schemeClr val="tx2"/>
          </a:solidFill>
        </p:grpSpPr>
        <p:sp>
          <p:nvSpPr>
            <p:cNvPr id="92" name="Freeform 314">
              <a:extLst>
                <a:ext uri="{FF2B5EF4-FFF2-40B4-BE49-F238E27FC236}">
                  <a16:creationId xmlns:a16="http://schemas.microsoft.com/office/drawing/2014/main" id="{CDF14AAB-60D5-474A-8DD9-4C00CB067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9917" y="4658011"/>
              <a:ext cx="493920" cy="67972"/>
            </a:xfrm>
            <a:custGeom>
              <a:avLst/>
              <a:gdLst>
                <a:gd name="T0" fmla="*/ 478 w 479"/>
                <a:gd name="T1" fmla="*/ 63 h 64"/>
                <a:gd name="T2" fmla="*/ 0 w 479"/>
                <a:gd name="T3" fmla="*/ 63 h 64"/>
                <a:gd name="T4" fmla="*/ 0 w 479"/>
                <a:gd name="T5" fmla="*/ 0 h 64"/>
                <a:gd name="T6" fmla="*/ 478 w 479"/>
                <a:gd name="T7" fmla="*/ 0 h 64"/>
                <a:gd name="T8" fmla="*/ 478 w 47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64">
                  <a:moveTo>
                    <a:pt x="47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78" y="0"/>
                  </a:lnTo>
                  <a:lnTo>
                    <a:pt x="478" y="6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93" name="Freeform 315">
              <a:extLst>
                <a:ext uri="{FF2B5EF4-FFF2-40B4-BE49-F238E27FC236}">
                  <a16:creationId xmlns:a16="http://schemas.microsoft.com/office/drawing/2014/main" id="{E9F092FE-38E5-A34D-A1D8-09B5E12B1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290" y="4046276"/>
              <a:ext cx="670645" cy="679708"/>
            </a:xfrm>
            <a:custGeom>
              <a:avLst/>
              <a:gdLst>
                <a:gd name="T0" fmla="*/ 559 w 651"/>
                <a:gd name="T1" fmla="*/ 660 h 661"/>
                <a:gd name="T2" fmla="*/ 559 w 651"/>
                <a:gd name="T3" fmla="*/ 660 h 661"/>
                <a:gd name="T4" fmla="*/ 559 w 651"/>
                <a:gd name="T5" fmla="*/ 597 h 661"/>
                <a:gd name="T6" fmla="*/ 595 w 651"/>
                <a:gd name="T7" fmla="*/ 570 h 661"/>
                <a:gd name="T8" fmla="*/ 595 w 651"/>
                <a:gd name="T9" fmla="*/ 516 h 661"/>
                <a:gd name="T10" fmla="*/ 207 w 651"/>
                <a:gd name="T11" fmla="*/ 516 h 661"/>
                <a:gd name="T12" fmla="*/ 207 w 651"/>
                <a:gd name="T13" fmla="*/ 552 h 661"/>
                <a:gd name="T14" fmla="*/ 99 w 651"/>
                <a:gd name="T15" fmla="*/ 660 h 661"/>
                <a:gd name="T16" fmla="*/ 0 w 651"/>
                <a:gd name="T17" fmla="*/ 552 h 661"/>
                <a:gd name="T18" fmla="*/ 0 w 651"/>
                <a:gd name="T19" fmla="*/ 37 h 661"/>
                <a:gd name="T20" fmla="*/ 45 w 651"/>
                <a:gd name="T21" fmla="*/ 0 h 661"/>
                <a:gd name="T22" fmla="*/ 505 w 651"/>
                <a:gd name="T23" fmla="*/ 0 h 661"/>
                <a:gd name="T24" fmla="*/ 550 w 651"/>
                <a:gd name="T25" fmla="*/ 37 h 661"/>
                <a:gd name="T26" fmla="*/ 550 w 651"/>
                <a:gd name="T27" fmla="*/ 452 h 661"/>
                <a:gd name="T28" fmla="*/ 623 w 651"/>
                <a:gd name="T29" fmla="*/ 452 h 661"/>
                <a:gd name="T30" fmla="*/ 650 w 651"/>
                <a:gd name="T31" fmla="*/ 488 h 661"/>
                <a:gd name="T32" fmla="*/ 650 w 651"/>
                <a:gd name="T33" fmla="*/ 570 h 661"/>
                <a:gd name="T34" fmla="*/ 559 w 651"/>
                <a:gd name="T35" fmla="*/ 660 h 661"/>
                <a:gd name="T36" fmla="*/ 54 w 651"/>
                <a:gd name="T37" fmla="*/ 55 h 661"/>
                <a:gd name="T38" fmla="*/ 54 w 651"/>
                <a:gd name="T39" fmla="*/ 55 h 661"/>
                <a:gd name="T40" fmla="*/ 54 w 651"/>
                <a:gd name="T41" fmla="*/ 552 h 661"/>
                <a:gd name="T42" fmla="*/ 99 w 651"/>
                <a:gd name="T43" fmla="*/ 597 h 661"/>
                <a:gd name="T44" fmla="*/ 153 w 651"/>
                <a:gd name="T45" fmla="*/ 552 h 661"/>
                <a:gd name="T46" fmla="*/ 153 w 651"/>
                <a:gd name="T47" fmla="*/ 488 h 661"/>
                <a:gd name="T48" fmla="*/ 179 w 651"/>
                <a:gd name="T49" fmla="*/ 452 h 661"/>
                <a:gd name="T50" fmla="*/ 496 w 651"/>
                <a:gd name="T51" fmla="*/ 452 h 661"/>
                <a:gd name="T52" fmla="*/ 496 w 651"/>
                <a:gd name="T53" fmla="*/ 55 h 661"/>
                <a:gd name="T54" fmla="*/ 54 w 651"/>
                <a:gd name="T55" fmla="*/ 5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1" h="661">
                  <a:moveTo>
                    <a:pt x="559" y="660"/>
                  </a:moveTo>
                  <a:lnTo>
                    <a:pt x="559" y="660"/>
                  </a:lnTo>
                  <a:cubicBezTo>
                    <a:pt x="559" y="597"/>
                    <a:pt x="559" y="597"/>
                    <a:pt x="559" y="597"/>
                  </a:cubicBezTo>
                  <a:cubicBezTo>
                    <a:pt x="577" y="597"/>
                    <a:pt x="595" y="588"/>
                    <a:pt x="595" y="570"/>
                  </a:cubicBezTo>
                  <a:cubicBezTo>
                    <a:pt x="595" y="516"/>
                    <a:pt x="595" y="516"/>
                    <a:pt x="595" y="516"/>
                  </a:cubicBezTo>
                  <a:cubicBezTo>
                    <a:pt x="207" y="516"/>
                    <a:pt x="207" y="516"/>
                    <a:pt x="207" y="516"/>
                  </a:cubicBezTo>
                  <a:cubicBezTo>
                    <a:pt x="207" y="552"/>
                    <a:pt x="207" y="552"/>
                    <a:pt x="207" y="552"/>
                  </a:cubicBezTo>
                  <a:cubicBezTo>
                    <a:pt x="207" y="606"/>
                    <a:pt x="162" y="660"/>
                    <a:pt x="99" y="660"/>
                  </a:cubicBezTo>
                  <a:cubicBezTo>
                    <a:pt x="45" y="660"/>
                    <a:pt x="0" y="606"/>
                    <a:pt x="0" y="55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32" y="0"/>
                    <a:pt x="550" y="18"/>
                    <a:pt x="550" y="37"/>
                  </a:cubicBezTo>
                  <a:cubicBezTo>
                    <a:pt x="550" y="452"/>
                    <a:pt x="550" y="452"/>
                    <a:pt x="550" y="452"/>
                  </a:cubicBezTo>
                  <a:cubicBezTo>
                    <a:pt x="623" y="452"/>
                    <a:pt x="623" y="452"/>
                    <a:pt x="623" y="452"/>
                  </a:cubicBezTo>
                  <a:cubicBezTo>
                    <a:pt x="641" y="452"/>
                    <a:pt x="650" y="471"/>
                    <a:pt x="650" y="488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50" y="615"/>
                    <a:pt x="613" y="660"/>
                    <a:pt x="559" y="660"/>
                  </a:cubicBezTo>
                  <a:close/>
                  <a:moveTo>
                    <a:pt x="54" y="55"/>
                  </a:moveTo>
                  <a:lnTo>
                    <a:pt x="54" y="55"/>
                  </a:lnTo>
                  <a:cubicBezTo>
                    <a:pt x="54" y="552"/>
                    <a:pt x="54" y="552"/>
                    <a:pt x="54" y="552"/>
                  </a:cubicBezTo>
                  <a:cubicBezTo>
                    <a:pt x="54" y="579"/>
                    <a:pt x="81" y="597"/>
                    <a:pt x="99" y="597"/>
                  </a:cubicBezTo>
                  <a:cubicBezTo>
                    <a:pt x="126" y="597"/>
                    <a:pt x="153" y="579"/>
                    <a:pt x="153" y="552"/>
                  </a:cubicBezTo>
                  <a:cubicBezTo>
                    <a:pt x="153" y="488"/>
                    <a:pt x="153" y="488"/>
                    <a:pt x="153" y="488"/>
                  </a:cubicBezTo>
                  <a:cubicBezTo>
                    <a:pt x="153" y="471"/>
                    <a:pt x="162" y="452"/>
                    <a:pt x="179" y="452"/>
                  </a:cubicBezTo>
                  <a:cubicBezTo>
                    <a:pt x="496" y="452"/>
                    <a:pt x="496" y="452"/>
                    <a:pt x="496" y="452"/>
                  </a:cubicBezTo>
                  <a:cubicBezTo>
                    <a:pt x="496" y="55"/>
                    <a:pt x="496" y="55"/>
                    <a:pt x="496" y="55"/>
                  </a:cubicBezTo>
                  <a:lnTo>
                    <a:pt x="54" y="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94" name="Freeform 316">
              <a:extLst>
                <a:ext uri="{FF2B5EF4-FFF2-40B4-BE49-F238E27FC236}">
                  <a16:creationId xmlns:a16="http://schemas.microsoft.com/office/drawing/2014/main" id="{ED575C0E-BD5E-0248-BDE9-476109B6F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04873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95" name="Freeform 317">
              <a:extLst>
                <a:ext uri="{FF2B5EF4-FFF2-40B4-BE49-F238E27FC236}">
                  <a16:creationId xmlns:a16="http://schemas.microsoft.com/office/drawing/2014/main" id="{D302E3F4-3C2C-E14A-B5D7-7C635C4F9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295500"/>
              <a:ext cx="290009" cy="45314"/>
            </a:xfrm>
            <a:custGeom>
              <a:avLst/>
              <a:gdLst>
                <a:gd name="T0" fmla="*/ 261 w 281"/>
                <a:gd name="T1" fmla="*/ 45 h 46"/>
                <a:gd name="T2" fmla="*/ 261 w 281"/>
                <a:gd name="T3" fmla="*/ 45 h 46"/>
                <a:gd name="T4" fmla="*/ 27 w 281"/>
                <a:gd name="T5" fmla="*/ 45 h 46"/>
                <a:gd name="T6" fmla="*/ 0 w 281"/>
                <a:gd name="T7" fmla="*/ 27 h 46"/>
                <a:gd name="T8" fmla="*/ 27 w 281"/>
                <a:gd name="T9" fmla="*/ 0 h 46"/>
                <a:gd name="T10" fmla="*/ 261 w 281"/>
                <a:gd name="T11" fmla="*/ 0 h 46"/>
                <a:gd name="T12" fmla="*/ 280 w 281"/>
                <a:gd name="T13" fmla="*/ 27 h 46"/>
                <a:gd name="T14" fmla="*/ 261 w 2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6">
                  <a:moveTo>
                    <a:pt x="261" y="45"/>
                  </a:moveTo>
                  <a:lnTo>
                    <a:pt x="261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0" y="0"/>
                    <a:pt x="280" y="9"/>
                    <a:pt x="280" y="27"/>
                  </a:cubicBezTo>
                  <a:cubicBezTo>
                    <a:pt x="280" y="36"/>
                    <a:pt x="270" y="45"/>
                    <a:pt x="261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96" name="Freeform 318">
              <a:extLst>
                <a:ext uri="{FF2B5EF4-FFF2-40B4-BE49-F238E27FC236}">
                  <a16:creationId xmlns:a16="http://schemas.microsoft.com/office/drawing/2014/main" id="{355BD15E-14CE-0D4B-8449-0AC04AB45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0699" y="4390661"/>
              <a:ext cx="185788" cy="45314"/>
            </a:xfrm>
            <a:custGeom>
              <a:avLst/>
              <a:gdLst>
                <a:gd name="T0" fmla="*/ 162 w 181"/>
                <a:gd name="T1" fmla="*/ 45 h 46"/>
                <a:gd name="T2" fmla="*/ 162 w 181"/>
                <a:gd name="T3" fmla="*/ 45 h 46"/>
                <a:gd name="T4" fmla="*/ 27 w 181"/>
                <a:gd name="T5" fmla="*/ 45 h 46"/>
                <a:gd name="T6" fmla="*/ 0 w 181"/>
                <a:gd name="T7" fmla="*/ 27 h 46"/>
                <a:gd name="T8" fmla="*/ 27 w 181"/>
                <a:gd name="T9" fmla="*/ 0 h 46"/>
                <a:gd name="T10" fmla="*/ 162 w 181"/>
                <a:gd name="T11" fmla="*/ 0 h 46"/>
                <a:gd name="T12" fmla="*/ 180 w 181"/>
                <a:gd name="T13" fmla="*/ 27 h 46"/>
                <a:gd name="T14" fmla="*/ 162 w 181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46">
                  <a:moveTo>
                    <a:pt x="162" y="45"/>
                  </a:moveTo>
                  <a:lnTo>
                    <a:pt x="162" y="45"/>
                  </a:lnTo>
                  <a:cubicBezTo>
                    <a:pt x="27" y="45"/>
                    <a:pt x="27" y="45"/>
                    <a:pt x="27" y="45"/>
                  </a:cubicBezTo>
                  <a:cubicBezTo>
                    <a:pt x="9" y="45"/>
                    <a:pt x="0" y="36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80" y="9"/>
                    <a:pt x="180" y="27"/>
                  </a:cubicBezTo>
                  <a:cubicBezTo>
                    <a:pt x="180" y="36"/>
                    <a:pt x="171" y="45"/>
                    <a:pt x="162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237C9AE7-6D4D-5F4E-B02C-A591A5F5B472}"/>
              </a:ext>
            </a:extLst>
          </p:cNvPr>
          <p:cNvGrpSpPr/>
          <p:nvPr/>
        </p:nvGrpSpPr>
        <p:grpSpPr>
          <a:xfrm>
            <a:off x="8579673" y="5823222"/>
            <a:ext cx="4031348" cy="1081565"/>
            <a:chOff x="4263265" y="1816281"/>
            <a:chExt cx="4236804" cy="1081565"/>
          </a:xfrm>
        </p:grpSpPr>
        <p:sp>
          <p:nvSpPr>
            <p:cNvPr id="106" name="CuadroTexto 395">
              <a:extLst>
                <a:ext uri="{FF2B5EF4-FFF2-40B4-BE49-F238E27FC236}">
                  <a16:creationId xmlns:a16="http://schemas.microsoft.com/office/drawing/2014/main" id="{E9914ACA-B028-1C41-B357-DE3DD02B65D1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07" name="Rectangle 40">
              <a:extLst>
                <a:ext uri="{FF2B5EF4-FFF2-40B4-BE49-F238E27FC236}">
                  <a16:creationId xmlns:a16="http://schemas.microsoft.com/office/drawing/2014/main" id="{FAC5E319-264F-1149-A9C0-E8FDC923D9B2}"/>
                </a:ext>
              </a:extLst>
            </p:cNvPr>
            <p:cNvSpPr/>
            <p:nvPr/>
          </p:nvSpPr>
          <p:spPr>
            <a:xfrm>
              <a:off x="4263265" y="2251515"/>
              <a:ext cx="42368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7E08C24C-B80B-AD4F-9611-0F776A0A5C6D}"/>
              </a:ext>
            </a:extLst>
          </p:cNvPr>
          <p:cNvGrpSpPr/>
          <p:nvPr/>
        </p:nvGrpSpPr>
        <p:grpSpPr>
          <a:xfrm>
            <a:off x="10123218" y="10152896"/>
            <a:ext cx="662115" cy="640044"/>
            <a:chOff x="18893423" y="9602666"/>
            <a:chExt cx="825463" cy="797948"/>
          </a:xfrm>
          <a:solidFill>
            <a:schemeClr val="tx2"/>
          </a:solidFill>
        </p:grpSpPr>
        <p:sp>
          <p:nvSpPr>
            <p:cNvPr id="109" name="Freeform 231">
              <a:extLst>
                <a:ext uri="{FF2B5EF4-FFF2-40B4-BE49-F238E27FC236}">
                  <a16:creationId xmlns:a16="http://schemas.microsoft.com/office/drawing/2014/main" id="{20404115-0F65-5E48-B5E8-409EC0ADB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3347" y="10006226"/>
              <a:ext cx="206367" cy="197193"/>
            </a:xfrm>
            <a:custGeom>
              <a:avLst/>
              <a:gdLst>
                <a:gd name="T0" fmla="*/ 144 w 200"/>
                <a:gd name="T1" fmla="*/ 190 h 191"/>
                <a:gd name="T2" fmla="*/ 144 w 200"/>
                <a:gd name="T3" fmla="*/ 190 h 191"/>
                <a:gd name="T4" fmla="*/ 54 w 200"/>
                <a:gd name="T5" fmla="*/ 190 h 191"/>
                <a:gd name="T6" fmla="*/ 0 w 200"/>
                <a:gd name="T7" fmla="*/ 136 h 191"/>
                <a:gd name="T8" fmla="*/ 0 w 200"/>
                <a:gd name="T9" fmla="*/ 54 h 191"/>
                <a:gd name="T10" fmla="*/ 54 w 200"/>
                <a:gd name="T11" fmla="*/ 0 h 191"/>
                <a:gd name="T12" fmla="*/ 144 w 200"/>
                <a:gd name="T13" fmla="*/ 0 h 191"/>
                <a:gd name="T14" fmla="*/ 199 w 200"/>
                <a:gd name="T15" fmla="*/ 54 h 191"/>
                <a:gd name="T16" fmla="*/ 199 w 200"/>
                <a:gd name="T17" fmla="*/ 136 h 191"/>
                <a:gd name="T18" fmla="*/ 144 w 200"/>
                <a:gd name="T19" fmla="*/ 190 h 191"/>
                <a:gd name="T20" fmla="*/ 144 w 200"/>
                <a:gd name="T21" fmla="*/ 54 h 191"/>
                <a:gd name="T22" fmla="*/ 144 w 200"/>
                <a:gd name="T23" fmla="*/ 54 h 191"/>
                <a:gd name="T24" fmla="*/ 54 w 200"/>
                <a:gd name="T25" fmla="*/ 54 h 191"/>
                <a:gd name="T26" fmla="*/ 54 w 200"/>
                <a:gd name="T27" fmla="*/ 136 h 191"/>
                <a:gd name="T28" fmla="*/ 144 w 200"/>
                <a:gd name="T29" fmla="*/ 136 h 191"/>
                <a:gd name="T30" fmla="*/ 144 w 200"/>
                <a:gd name="T31" fmla="*/ 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1">
                  <a:moveTo>
                    <a:pt x="144" y="190"/>
                  </a:moveTo>
                  <a:lnTo>
                    <a:pt x="144" y="190"/>
                  </a:lnTo>
                  <a:cubicBezTo>
                    <a:pt x="54" y="190"/>
                    <a:pt x="54" y="190"/>
                    <a:pt x="54" y="190"/>
                  </a:cubicBezTo>
                  <a:cubicBezTo>
                    <a:pt x="27" y="190"/>
                    <a:pt x="0" y="172"/>
                    <a:pt x="0" y="1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7"/>
                    <a:pt x="27" y="0"/>
                    <a:pt x="5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2" y="0"/>
                    <a:pt x="199" y="27"/>
                    <a:pt x="199" y="54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72"/>
                    <a:pt x="172" y="190"/>
                    <a:pt x="144" y="190"/>
                  </a:cubicBezTo>
                  <a:close/>
                  <a:moveTo>
                    <a:pt x="144" y="54"/>
                  </a:moveTo>
                  <a:lnTo>
                    <a:pt x="144" y="54"/>
                  </a:lnTo>
                  <a:cubicBezTo>
                    <a:pt x="54" y="54"/>
                    <a:pt x="54" y="54"/>
                    <a:pt x="54" y="54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144" y="136"/>
                    <a:pt x="144" y="136"/>
                    <a:pt x="144" y="136"/>
                  </a:cubicBezTo>
                  <a:lnTo>
                    <a:pt x="144" y="5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16" name="Freeform 232">
              <a:extLst>
                <a:ext uri="{FF2B5EF4-FFF2-40B4-BE49-F238E27FC236}">
                  <a16:creationId xmlns:a16="http://schemas.microsoft.com/office/drawing/2014/main" id="{53C5352D-9B6B-1C43-AD65-66A6092DC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2595" y="9749415"/>
              <a:ext cx="816291" cy="651199"/>
            </a:xfrm>
            <a:custGeom>
              <a:avLst/>
              <a:gdLst>
                <a:gd name="T0" fmla="*/ 659 w 787"/>
                <a:gd name="T1" fmla="*/ 624 h 625"/>
                <a:gd name="T2" fmla="*/ 659 w 787"/>
                <a:gd name="T3" fmla="*/ 624 h 625"/>
                <a:gd name="T4" fmla="*/ 126 w 787"/>
                <a:gd name="T5" fmla="*/ 624 h 625"/>
                <a:gd name="T6" fmla="*/ 0 w 787"/>
                <a:gd name="T7" fmla="*/ 497 h 625"/>
                <a:gd name="T8" fmla="*/ 0 w 787"/>
                <a:gd name="T9" fmla="*/ 0 h 625"/>
                <a:gd name="T10" fmla="*/ 63 w 787"/>
                <a:gd name="T11" fmla="*/ 0 h 625"/>
                <a:gd name="T12" fmla="*/ 63 w 787"/>
                <a:gd name="T13" fmla="*/ 497 h 625"/>
                <a:gd name="T14" fmla="*/ 126 w 787"/>
                <a:gd name="T15" fmla="*/ 551 h 625"/>
                <a:gd name="T16" fmla="*/ 659 w 787"/>
                <a:gd name="T17" fmla="*/ 551 h 625"/>
                <a:gd name="T18" fmla="*/ 713 w 787"/>
                <a:gd name="T19" fmla="*/ 497 h 625"/>
                <a:gd name="T20" fmla="*/ 713 w 787"/>
                <a:gd name="T21" fmla="*/ 181 h 625"/>
                <a:gd name="T22" fmla="*/ 659 w 787"/>
                <a:gd name="T23" fmla="*/ 118 h 625"/>
                <a:gd name="T24" fmla="*/ 126 w 787"/>
                <a:gd name="T25" fmla="*/ 118 h 625"/>
                <a:gd name="T26" fmla="*/ 126 w 787"/>
                <a:gd name="T27" fmla="*/ 54 h 625"/>
                <a:gd name="T28" fmla="*/ 659 w 787"/>
                <a:gd name="T29" fmla="*/ 54 h 625"/>
                <a:gd name="T30" fmla="*/ 786 w 787"/>
                <a:gd name="T31" fmla="*/ 181 h 625"/>
                <a:gd name="T32" fmla="*/ 786 w 787"/>
                <a:gd name="T33" fmla="*/ 497 h 625"/>
                <a:gd name="T34" fmla="*/ 659 w 787"/>
                <a:gd name="T35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7" h="625">
                  <a:moveTo>
                    <a:pt x="659" y="624"/>
                  </a:moveTo>
                  <a:lnTo>
                    <a:pt x="659" y="624"/>
                  </a:lnTo>
                  <a:cubicBezTo>
                    <a:pt x="126" y="624"/>
                    <a:pt x="126" y="624"/>
                    <a:pt x="126" y="624"/>
                  </a:cubicBezTo>
                  <a:cubicBezTo>
                    <a:pt x="54" y="624"/>
                    <a:pt x="0" y="560"/>
                    <a:pt x="0" y="4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497"/>
                    <a:pt x="63" y="497"/>
                    <a:pt x="63" y="497"/>
                  </a:cubicBezTo>
                  <a:cubicBezTo>
                    <a:pt x="63" y="524"/>
                    <a:pt x="90" y="551"/>
                    <a:pt x="126" y="551"/>
                  </a:cubicBezTo>
                  <a:cubicBezTo>
                    <a:pt x="659" y="551"/>
                    <a:pt x="659" y="551"/>
                    <a:pt x="659" y="551"/>
                  </a:cubicBezTo>
                  <a:cubicBezTo>
                    <a:pt x="686" y="551"/>
                    <a:pt x="713" y="524"/>
                    <a:pt x="713" y="497"/>
                  </a:cubicBezTo>
                  <a:cubicBezTo>
                    <a:pt x="713" y="181"/>
                    <a:pt x="713" y="181"/>
                    <a:pt x="713" y="181"/>
                  </a:cubicBezTo>
                  <a:cubicBezTo>
                    <a:pt x="713" y="145"/>
                    <a:pt x="686" y="118"/>
                    <a:pt x="659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659" y="54"/>
                    <a:pt x="659" y="54"/>
                    <a:pt x="659" y="54"/>
                  </a:cubicBezTo>
                  <a:cubicBezTo>
                    <a:pt x="731" y="54"/>
                    <a:pt x="786" y="109"/>
                    <a:pt x="786" y="181"/>
                  </a:cubicBezTo>
                  <a:cubicBezTo>
                    <a:pt x="786" y="497"/>
                    <a:pt x="786" y="497"/>
                    <a:pt x="786" y="497"/>
                  </a:cubicBezTo>
                  <a:cubicBezTo>
                    <a:pt x="786" y="560"/>
                    <a:pt x="731" y="624"/>
                    <a:pt x="659" y="62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  <p:sp>
          <p:nvSpPr>
            <p:cNvPr id="118" name="Freeform 233">
              <a:extLst>
                <a:ext uri="{FF2B5EF4-FFF2-40B4-BE49-F238E27FC236}">
                  <a16:creationId xmlns:a16="http://schemas.microsoft.com/office/drawing/2014/main" id="{AA83C252-1649-F542-8C7A-8B2F3C8B8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3423" y="9602666"/>
              <a:ext cx="752089" cy="275154"/>
            </a:xfrm>
            <a:custGeom>
              <a:avLst/>
              <a:gdLst>
                <a:gd name="T0" fmla="*/ 135 w 723"/>
                <a:gd name="T1" fmla="*/ 262 h 263"/>
                <a:gd name="T2" fmla="*/ 135 w 723"/>
                <a:gd name="T3" fmla="*/ 262 h 263"/>
                <a:gd name="T4" fmla="*/ 9 w 723"/>
                <a:gd name="T5" fmla="*/ 117 h 263"/>
                <a:gd name="T6" fmla="*/ 144 w 723"/>
                <a:gd name="T7" fmla="*/ 0 h 263"/>
                <a:gd name="T8" fmla="*/ 605 w 723"/>
                <a:gd name="T9" fmla="*/ 0 h 263"/>
                <a:gd name="T10" fmla="*/ 722 w 723"/>
                <a:gd name="T11" fmla="*/ 108 h 263"/>
                <a:gd name="T12" fmla="*/ 722 w 723"/>
                <a:gd name="T13" fmla="*/ 135 h 263"/>
                <a:gd name="T14" fmla="*/ 686 w 723"/>
                <a:gd name="T15" fmla="*/ 171 h 263"/>
                <a:gd name="T16" fmla="*/ 686 w 723"/>
                <a:gd name="T17" fmla="*/ 171 h 263"/>
                <a:gd name="T18" fmla="*/ 650 w 723"/>
                <a:gd name="T19" fmla="*/ 135 h 263"/>
                <a:gd name="T20" fmla="*/ 650 w 723"/>
                <a:gd name="T21" fmla="*/ 108 h 263"/>
                <a:gd name="T22" fmla="*/ 605 w 723"/>
                <a:gd name="T23" fmla="*/ 72 h 263"/>
                <a:gd name="T24" fmla="*/ 135 w 723"/>
                <a:gd name="T25" fmla="*/ 72 h 263"/>
                <a:gd name="T26" fmla="*/ 72 w 723"/>
                <a:gd name="T27" fmla="*/ 117 h 263"/>
                <a:gd name="T28" fmla="*/ 135 w 723"/>
                <a:gd name="T29" fmla="*/ 198 h 263"/>
                <a:gd name="T30" fmla="*/ 135 w 723"/>
                <a:gd name="T3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3" h="263">
                  <a:moveTo>
                    <a:pt x="135" y="262"/>
                  </a:moveTo>
                  <a:lnTo>
                    <a:pt x="135" y="262"/>
                  </a:lnTo>
                  <a:cubicBezTo>
                    <a:pt x="63" y="262"/>
                    <a:pt x="0" y="198"/>
                    <a:pt x="9" y="117"/>
                  </a:cubicBezTo>
                  <a:cubicBezTo>
                    <a:pt x="17" y="45"/>
                    <a:pt x="72" y="0"/>
                    <a:pt x="144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68" y="0"/>
                    <a:pt x="722" y="45"/>
                    <a:pt x="722" y="108"/>
                  </a:cubicBezTo>
                  <a:cubicBezTo>
                    <a:pt x="722" y="135"/>
                    <a:pt x="722" y="135"/>
                    <a:pt x="722" y="135"/>
                  </a:cubicBezTo>
                  <a:cubicBezTo>
                    <a:pt x="722" y="153"/>
                    <a:pt x="704" y="171"/>
                    <a:pt x="686" y="171"/>
                  </a:cubicBezTo>
                  <a:lnTo>
                    <a:pt x="686" y="171"/>
                  </a:lnTo>
                  <a:cubicBezTo>
                    <a:pt x="668" y="171"/>
                    <a:pt x="650" y="153"/>
                    <a:pt x="650" y="135"/>
                  </a:cubicBezTo>
                  <a:cubicBezTo>
                    <a:pt x="650" y="108"/>
                    <a:pt x="650" y="108"/>
                    <a:pt x="650" y="108"/>
                  </a:cubicBezTo>
                  <a:cubicBezTo>
                    <a:pt x="650" y="90"/>
                    <a:pt x="632" y="72"/>
                    <a:pt x="605" y="72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08" y="72"/>
                    <a:pt x="81" y="90"/>
                    <a:pt x="72" y="117"/>
                  </a:cubicBezTo>
                  <a:cubicBezTo>
                    <a:pt x="72" y="162"/>
                    <a:pt x="99" y="198"/>
                    <a:pt x="135" y="198"/>
                  </a:cubicBezTo>
                  <a:lnTo>
                    <a:pt x="135" y="26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 sz="3200"/>
            </a:p>
          </p:txBody>
        </p: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0E088D59-1B1D-7A4F-A421-EC9187D17DBB}"/>
              </a:ext>
            </a:extLst>
          </p:cNvPr>
          <p:cNvGrpSpPr/>
          <p:nvPr/>
        </p:nvGrpSpPr>
        <p:grpSpPr>
          <a:xfrm>
            <a:off x="8409174" y="10904288"/>
            <a:ext cx="4031348" cy="1081565"/>
            <a:chOff x="4263265" y="1816281"/>
            <a:chExt cx="4236804" cy="1081565"/>
          </a:xfrm>
        </p:grpSpPr>
        <p:sp>
          <p:nvSpPr>
            <p:cNvPr id="124" name="CuadroTexto 395">
              <a:extLst>
                <a:ext uri="{FF2B5EF4-FFF2-40B4-BE49-F238E27FC236}">
                  <a16:creationId xmlns:a16="http://schemas.microsoft.com/office/drawing/2014/main" id="{64033455-EC2F-174D-9E6B-17943A0E891D}"/>
                </a:ext>
              </a:extLst>
            </p:cNvPr>
            <p:cNvSpPr txBox="1"/>
            <p:nvPr/>
          </p:nvSpPr>
          <p:spPr>
            <a:xfrm flipH="1">
              <a:off x="5190329" y="1816281"/>
              <a:ext cx="2382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Prioritize</a:t>
              </a:r>
            </a:p>
          </p:txBody>
        </p:sp>
        <p:sp>
          <p:nvSpPr>
            <p:cNvPr id="125" name="Rectangle 40">
              <a:extLst>
                <a:ext uri="{FF2B5EF4-FFF2-40B4-BE49-F238E27FC236}">
                  <a16:creationId xmlns:a16="http://schemas.microsoft.com/office/drawing/2014/main" id="{6A1E89F0-B68D-4C41-B91B-45AF6AC27792}"/>
                </a:ext>
              </a:extLst>
            </p:cNvPr>
            <p:cNvSpPr/>
            <p:nvPr/>
          </p:nvSpPr>
          <p:spPr>
            <a:xfrm>
              <a:off x="4263265" y="2251515"/>
              <a:ext cx="42368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pPr algn="ctr"/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7494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atercolor 3">
      <a:dk1>
        <a:srgbClr val="989998"/>
      </a:dk1>
      <a:lt1>
        <a:srgbClr val="FFFFFF"/>
      </a:lt1>
      <a:dk2>
        <a:srgbClr val="353E49"/>
      </a:dk2>
      <a:lt2>
        <a:srgbClr val="FDFFFE"/>
      </a:lt2>
      <a:accent1>
        <a:srgbClr val="FEDEA2"/>
      </a:accent1>
      <a:accent2>
        <a:srgbClr val="F58E8E"/>
      </a:accent2>
      <a:accent3>
        <a:srgbClr val="F0935F"/>
      </a:accent3>
      <a:accent4>
        <a:srgbClr val="CDEF9A"/>
      </a:accent4>
      <a:accent5>
        <a:srgbClr val="D6D8D8"/>
      </a:accent5>
      <a:accent6>
        <a:srgbClr val="E1E2E1"/>
      </a:accent6>
      <a:hlink>
        <a:srgbClr val="CCCCFF"/>
      </a:hlink>
      <a:folHlink>
        <a:srgbClr val="B2B2B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92624</TotalTime>
  <Words>518</Words>
  <Application>Microsoft Macintosh PowerPoint</Application>
  <PresentationFormat>Personalizado</PresentationFormat>
  <Paragraphs>135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8" baseType="lpstr">
      <vt:lpstr>Arial Unicode MS</vt:lpstr>
      <vt:lpstr>Arial</vt:lpstr>
      <vt:lpstr>Calibri</vt:lpstr>
      <vt:lpstr>Calibri Light</vt:lpstr>
      <vt:lpstr>Lato</vt:lpstr>
      <vt:lpstr>Lato Heavy</vt:lpstr>
      <vt:lpstr>Lato Light</vt:lpstr>
      <vt:lpstr>Montserrat Light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16656</cp:revision>
  <dcterms:created xsi:type="dcterms:W3CDTF">2014-11-12T21:47:38Z</dcterms:created>
  <dcterms:modified xsi:type="dcterms:W3CDTF">2019-10-17T17:05:46Z</dcterms:modified>
  <cp:category/>
</cp:coreProperties>
</file>